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70" r:id="rId5"/>
    <p:sldId id="271" r:id="rId6"/>
    <p:sldId id="272" r:id="rId7"/>
    <p:sldId id="273" r:id="rId8"/>
    <p:sldId id="259" r:id="rId9"/>
    <p:sldId id="260" r:id="rId10"/>
    <p:sldId id="261" r:id="rId11"/>
    <p:sldId id="262" r:id="rId12"/>
    <p:sldId id="264" r:id="rId13"/>
    <p:sldId id="265" r:id="rId14"/>
    <p:sldId id="266" r:id="rId15"/>
    <p:sldId id="268" r:id="rId16"/>
    <p:sldId id="274" r:id="rId17"/>
    <p:sldId id="269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00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57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0CF6E-701D-4FF1-8946-4429AC8840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056B2B0-C509-4094-82A4-708EBA2D85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06EBC9-E771-4786-8F2D-A0FF3A6845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D1332E-1165-492D-9809-117276F0203A}" type="datetimeFigureOut">
              <a:rPr lang="en-US" smtClean="0"/>
              <a:t>7/26/2023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C01BC6-44C4-4BC4-9812-74E59EFE6A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12BCF9-29AA-49AE-869A-4BD37C2F2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4EAA6-1BDF-4CCB-A393-07FDB3A961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9995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E9974-4501-4ABD-9BED-D64B9DD23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E56DD2-60C9-40CD-AD86-75354BD1BA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B4DFFA-5A62-4E1E-9685-DFC4A771D0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D1332E-1165-492D-9809-117276F0203A}" type="datetimeFigureOut">
              <a:rPr lang="en-US" smtClean="0"/>
              <a:t>7/26/2023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C56FAE-5AC3-41EB-B778-657456DE49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C9C022-0AC2-4CFD-81B5-36BC95C8C2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4EAA6-1BDF-4CCB-A393-07FDB3A961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0370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4A21EE6-F8E2-4204-88CC-8D0BA5CA154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97F5B6-F826-4DF2-B76C-B031A8118B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398763-1D9D-438E-9823-83F52660E2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D1332E-1165-492D-9809-117276F0203A}" type="datetimeFigureOut">
              <a:rPr lang="en-US" smtClean="0"/>
              <a:t>7/26/2023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CC8D33-548A-4B8F-9856-606BDDA219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E9B013-9C63-41EF-B8BA-8D6E6A6E4D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4EAA6-1BDF-4CCB-A393-07FDB3A961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4137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BD50AD-C114-4834-8E9C-240497D60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34241D-3170-4C2B-8BE4-E75FCF3927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5CEA91-01EB-4EE8-87CE-CA85567D64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D1332E-1165-492D-9809-117276F0203A}" type="datetimeFigureOut">
              <a:rPr lang="en-US" smtClean="0"/>
              <a:t>7/26/2023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515CA7-E571-4F1D-A949-0481D55FD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FB7412-1D08-42FF-92AE-28D99A98B6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4EAA6-1BDF-4CCB-A393-07FDB3A961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3768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85E76-F4F6-4BC9-B3E0-9A05F68C8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DDA7C9-7075-4E9B-9253-E4B5A7A4A9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18E4F1-CCAA-4D88-82AF-E69E1FD7ED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D1332E-1165-492D-9809-117276F0203A}" type="datetimeFigureOut">
              <a:rPr lang="en-US" smtClean="0"/>
              <a:t>7/26/2023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8AD45B-3287-450D-842E-E6193A0F91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C37A02-F53B-429A-A35E-7731842CD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4EAA6-1BDF-4CCB-A393-07FDB3A961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8035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07AA48-DF00-4936-9FCD-5170BB2247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633B1C-F03D-4F17-9627-01242F0099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F73681-DA01-4A65-8C72-C400CBC6AE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DD0921-02EE-49EE-86EC-00099A8755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D1332E-1165-492D-9809-117276F0203A}" type="datetimeFigureOut">
              <a:rPr lang="en-US" smtClean="0"/>
              <a:t>7/26/2023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4AC2B7-B4DB-4C71-B2CC-56F2A287E5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F606D5-3941-4CAE-A666-4961C8197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4EAA6-1BDF-4CCB-A393-07FDB3A961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3007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B968B4-6BFC-47C4-A0F3-EDC15DBE92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D799BD-007D-4C26-8858-62C8B48DB8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5604FC-5F43-4C9E-B41F-30073E3CAD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B30E84-07EC-4838-A84D-90B201E52D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2EDD5B4-23BD-4EF2-A707-9EA0F96DD8D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709AA57-3CCA-47A6-BF79-2F33BA2CC7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D1332E-1165-492D-9809-117276F0203A}" type="datetimeFigureOut">
              <a:rPr lang="en-US" smtClean="0"/>
              <a:t>7/26/2023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B52E171-0CC9-4F61-B83C-78B96C97B9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9D75C00-6A73-40D9-B53E-8E92CE2B30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4EAA6-1BDF-4CCB-A393-07FDB3A961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4639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EC3AE-3F7A-493D-94CB-4080547F6F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A40749-4E0B-44C5-9415-6770F16245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D1332E-1165-492D-9809-117276F0203A}" type="datetimeFigureOut">
              <a:rPr lang="en-US" smtClean="0"/>
              <a:t>7/26/2023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4D125F-F000-492A-899C-C32A3B1DAF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9AA77D-56F7-4756-B99B-4B360CC324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4EAA6-1BDF-4CCB-A393-07FDB3A961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1961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F082F7B-2B8C-453B-A38C-E2CF9F2F74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D1332E-1165-492D-9809-117276F0203A}" type="datetimeFigureOut">
              <a:rPr lang="en-US" smtClean="0"/>
              <a:t>7/26/2023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874E193-70C8-454A-B98A-BEFED4416B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3A173F-0606-4666-9877-961EB08E2B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4EAA6-1BDF-4CCB-A393-07FDB3A961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5918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522163-B769-4847-8EBF-099A7A4A1F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498DCB-B6EA-4071-BB8A-1D26C08B21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323E21-0A73-4FF2-8867-08E49E05CA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51FC17-BC41-41DB-B10C-3CCFB684C1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D1332E-1165-492D-9809-117276F0203A}" type="datetimeFigureOut">
              <a:rPr lang="en-US" smtClean="0"/>
              <a:t>7/26/2023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4D648E-3DDB-4329-B018-D8B933A47A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410F7A-11B1-409C-930E-2199BB7B3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4EAA6-1BDF-4CCB-A393-07FDB3A961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9264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55BC3F-B9D7-4329-BBDA-0C0F5387E1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4C9BBA3-A20E-44FF-B7BC-2CFC9B16C69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12D3AD-73CF-4315-84D3-703123DA5E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DE2325-1A42-4BC0-BA8C-8A679E1A47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D1332E-1165-492D-9809-117276F0203A}" type="datetimeFigureOut">
              <a:rPr lang="en-US" smtClean="0"/>
              <a:t>7/26/2023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06D857-634B-4600-916B-FF3F55CF6C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B4AED0-E523-40DE-8131-ADE5C7D830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4EAA6-1BDF-4CCB-A393-07FDB3A961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6241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E916212-B321-4E64-8561-83FBEA2DDC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1107F0-D7D4-4A4A-A5FE-B5209B1128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99DE61-41B6-421E-942A-5FA35678BE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D1332E-1165-492D-9809-117276F0203A}" type="datetimeFigureOut">
              <a:rPr lang="en-US" smtClean="0"/>
              <a:t>7/26/2023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4A1BE2-67E5-45B8-8B51-8804DF7D8F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5C8F95-7B49-479F-AE4B-C92D4E1F6F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24EAA6-1BDF-4CCB-A393-07FDB3A961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7345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cocomelonc.github.io/book/2022/07/16/mybook.html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B577FF9-3543-4875-815D-3D87BD8A20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6F9145-9FE7-46D8-94AA-B8991B56DA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4815" y="798703"/>
            <a:ext cx="5221185" cy="3072015"/>
          </a:xfrm>
        </p:spPr>
        <p:txBody>
          <a:bodyPr anchor="b">
            <a:normAutofit/>
          </a:bodyPr>
          <a:lstStyle/>
          <a:p>
            <a:pPr algn="l"/>
            <a:r>
              <a:rPr lang="en-US" sz="5100" b="1" dirty="0"/>
              <a:t>Some EDR Ramblings and How to write a Loader</a:t>
            </a:r>
          </a:p>
        </p:txBody>
      </p:sp>
      <p:sp>
        <p:nvSpPr>
          <p:cNvPr id="21" name="Freeform: Shape 11">
            <a:extLst>
              <a:ext uri="{FF2B5EF4-FFF2-40B4-BE49-F238E27FC236}">
                <a16:creationId xmlns:a16="http://schemas.microsoft.com/office/drawing/2014/main" id="{F5569EEC-E12F-4856-B407-02B2813A4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04059" y="0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" name="Freeform: Shape 13">
            <a:extLst>
              <a:ext uri="{FF2B5EF4-FFF2-40B4-BE49-F238E27FC236}">
                <a16:creationId xmlns:a16="http://schemas.microsoft.com/office/drawing/2014/main" id="{CF860788-3A6A-45A3-B3F1-06F159665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67336" y="1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Freeform: Shape 15">
            <a:extLst>
              <a:ext uri="{FF2B5EF4-FFF2-40B4-BE49-F238E27FC236}">
                <a16:creationId xmlns:a16="http://schemas.microsoft.com/office/drawing/2014/main" id="{DF1E3393-B852-4883-B778-ED3525112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032259" y="2916245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2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9853D09-4205-4CC7-83EB-288E886AC9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48440" y="5717906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D040B79-3E73-4A31-840D-D6B9C9FDFC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47511" y="6258756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156C6AE5-3F8B-42AC-9EA4-1B686A11E9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43820" y="5835650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378BDD-E4D4-6355-742F-89BA786F75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0353" y="1174750"/>
            <a:ext cx="5572125" cy="348615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4EC96F38-575C-6EF0-B858-BC6A9BFCE062}"/>
              </a:ext>
            </a:extLst>
          </p:cNvPr>
          <p:cNvSpPr txBox="1">
            <a:spLocks/>
          </p:cNvSpPr>
          <p:nvPr/>
        </p:nvSpPr>
        <p:spPr>
          <a:xfrm>
            <a:off x="9174513" y="5773972"/>
            <a:ext cx="2391791" cy="6048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200" dirty="0"/>
              <a:t>Arun George Jose</a:t>
            </a:r>
          </a:p>
        </p:txBody>
      </p:sp>
    </p:spTree>
    <p:extLst>
      <p:ext uri="{BB962C8B-B14F-4D97-AF65-F5344CB8AC3E}">
        <p14:creationId xmlns:p14="http://schemas.microsoft.com/office/powerpoint/2010/main" val="12957757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E90AC4-D47B-47D9-BB7A-7B65D5B45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US" sz="3600" b="1" dirty="0"/>
              <a:t>EDR – Other Telemetry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70620D-7920-4E90-BA1E-2B9839E4AE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9" y="1782981"/>
            <a:ext cx="4904477" cy="4393982"/>
          </a:xfrm>
        </p:spPr>
        <p:txBody>
          <a:bodyPr>
            <a:normAutofit/>
          </a:bodyPr>
          <a:lstStyle/>
          <a:p>
            <a:r>
              <a:rPr lang="en-US" sz="2000" dirty="0"/>
              <a:t>User Mode</a:t>
            </a:r>
          </a:p>
          <a:p>
            <a:endParaRPr lang="en-US" sz="2000" dirty="0"/>
          </a:p>
          <a:p>
            <a:pPr lvl="1"/>
            <a:r>
              <a:rPr lang="en-US" sz="1600" dirty="0"/>
              <a:t>Event Tracing for Windows  - </a:t>
            </a:r>
            <a:r>
              <a:rPr lang="en-US" sz="1600" dirty="0" err="1"/>
              <a:t>ETWEventwrite</a:t>
            </a:r>
            <a:r>
              <a:rPr lang="en-US" sz="1600" dirty="0"/>
              <a:t> vs </a:t>
            </a:r>
            <a:r>
              <a:rPr lang="en-US" sz="1600" dirty="0" err="1"/>
              <a:t>NtraceEvent</a:t>
            </a:r>
            <a:r>
              <a:rPr lang="en-US" sz="1600" dirty="0"/>
              <a:t> vs </a:t>
            </a:r>
            <a:r>
              <a:rPr lang="en-US" sz="1600" dirty="0" err="1"/>
              <a:t>NttraceControl</a:t>
            </a:r>
            <a:r>
              <a:rPr lang="en-US" sz="1600" dirty="0"/>
              <a:t> vs Enabletraceex2</a:t>
            </a:r>
          </a:p>
          <a:p>
            <a:pPr lvl="1"/>
            <a:r>
              <a:rPr lang="en-US" sz="1600" dirty="0"/>
              <a:t>Anti Malware Scan Interface – memory patching </a:t>
            </a:r>
            <a:r>
              <a:rPr lang="en-US" sz="1600" dirty="0" err="1"/>
              <a:t>Amsi</a:t>
            </a:r>
            <a:r>
              <a:rPr lang="en-US" sz="1600" dirty="0"/>
              <a:t> functions or sanity checks 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33" name="Isosceles Triangle 32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Isosceles Triangle 37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69621E6-4CE7-A57F-C9F4-D479A309132E}"/>
              </a:ext>
            </a:extLst>
          </p:cNvPr>
          <p:cNvSpPr txBox="1">
            <a:spLocks/>
          </p:cNvSpPr>
          <p:nvPr/>
        </p:nvSpPr>
        <p:spPr>
          <a:xfrm>
            <a:off x="5897815" y="1782981"/>
            <a:ext cx="5119287" cy="43939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Kernal Mode</a:t>
            </a:r>
          </a:p>
          <a:p>
            <a:pPr marL="0" indent="0">
              <a:buNone/>
            </a:pPr>
            <a:endParaRPr lang="en-US" sz="2000" dirty="0"/>
          </a:p>
          <a:p>
            <a:pPr lvl="1"/>
            <a:r>
              <a:rPr lang="en-US" sz="1600" dirty="0"/>
              <a:t>ETWTI -  Event Tracing for Windows Threat Intelligence – </a:t>
            </a:r>
            <a:r>
              <a:rPr lang="en-US" sz="1600" dirty="0" err="1"/>
              <a:t>eg</a:t>
            </a:r>
            <a:r>
              <a:rPr lang="en-US" sz="1600" dirty="0"/>
              <a:t> </a:t>
            </a:r>
            <a:r>
              <a:rPr lang="en-US" sz="1600" dirty="0" err="1"/>
              <a:t>EtwTiLogReadWriteVm</a:t>
            </a:r>
            <a:endParaRPr lang="en-US" sz="1600" dirty="0"/>
          </a:p>
          <a:p>
            <a:pPr lvl="1"/>
            <a:r>
              <a:rPr lang="en-US" sz="1600" dirty="0"/>
              <a:t>Kernel Callbacks  - </a:t>
            </a:r>
            <a:r>
              <a:rPr lang="en-US" sz="1600" dirty="0" err="1"/>
              <a:t>eg</a:t>
            </a:r>
            <a:r>
              <a:rPr lang="en-US" sz="1600" dirty="0"/>
              <a:t> </a:t>
            </a:r>
            <a:r>
              <a:rPr lang="en-US" sz="1600" dirty="0" err="1"/>
              <a:t>PsSetCreateProcessNotifyRoutine</a:t>
            </a:r>
            <a:r>
              <a:rPr lang="en-US" sz="1600" dirty="0"/>
              <a:t>()</a:t>
            </a:r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941166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06DA9DF9-31F7-4056-B42E-878CC92417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411AE6-C7AD-4108-85C9-B3E08AADD6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43467"/>
            <a:ext cx="4620584" cy="456713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1" dirty="0"/>
              <a:t>How to write a loader 101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541905D-487E-37FB-6151-1DF5CB33DB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987" r="4806" b="1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565559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C608BEB-860E-4094-8511-78603564A7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059050" cy="68580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B682AD-128E-413A-A6F5-9E596733CD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12488"/>
            <a:ext cx="2899189" cy="436384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Factors to consider when writing a loader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11D417-545D-4521-A7E7-1245770587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80855" y="1412489"/>
            <a:ext cx="3427283" cy="436384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 dirty="0"/>
              <a:t>Static</a:t>
            </a:r>
          </a:p>
          <a:p>
            <a:pPr lvl="1"/>
            <a:r>
              <a:rPr lang="en-US" sz="2000" dirty="0"/>
              <a:t>Programming language </a:t>
            </a:r>
          </a:p>
          <a:p>
            <a:pPr lvl="1"/>
            <a:r>
              <a:rPr lang="en-US" sz="2000" dirty="0"/>
              <a:t>Staged vs non staged</a:t>
            </a:r>
          </a:p>
          <a:p>
            <a:pPr lvl="1"/>
            <a:r>
              <a:rPr lang="en-US" sz="2000" dirty="0"/>
              <a:t>Encryption / encoding</a:t>
            </a:r>
          </a:p>
          <a:p>
            <a:pPr lvl="1"/>
            <a:r>
              <a:rPr lang="en-US" sz="2000" dirty="0"/>
              <a:t>Payload storage</a:t>
            </a:r>
          </a:p>
          <a:p>
            <a:pPr lvl="1"/>
            <a:r>
              <a:rPr lang="en-US" sz="2000" dirty="0"/>
              <a:t>Entropy</a:t>
            </a:r>
          </a:p>
          <a:p>
            <a:pPr lvl="1"/>
            <a:r>
              <a:rPr lang="en-US" sz="2000" dirty="0"/>
              <a:t>Beacon file </a:t>
            </a:r>
            <a:r>
              <a:rPr lang="en-US" sz="2000" dirty="0" err="1"/>
              <a:t>opsec</a:t>
            </a:r>
            <a:endParaRPr lang="en-US" sz="2000" dirty="0"/>
          </a:p>
          <a:p>
            <a:pPr lvl="1"/>
            <a:r>
              <a:rPr lang="en-US" sz="2000" dirty="0"/>
              <a:t>Compile it as non console app</a:t>
            </a:r>
          </a:p>
          <a:p>
            <a:pPr marL="457200" lvl="1"/>
            <a:endParaRPr lang="en-US" sz="2000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F16A8D4-FE87-4604-88B2-394B5D1EB4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29871" y="1412488"/>
            <a:ext cx="0" cy="365760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F43FCD4-5B75-464A-8C51-7A070E43CD45}"/>
              </a:ext>
            </a:extLst>
          </p:cNvPr>
          <p:cNvSpPr txBox="1">
            <a:spLocks/>
          </p:cNvSpPr>
          <p:nvPr/>
        </p:nvSpPr>
        <p:spPr>
          <a:xfrm>
            <a:off x="8451604" y="1412489"/>
            <a:ext cx="3197701" cy="43638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Dynamic</a:t>
            </a:r>
          </a:p>
          <a:p>
            <a:pPr lvl="1"/>
            <a:r>
              <a:rPr lang="en-US" sz="2000" dirty="0"/>
              <a:t>No process injections</a:t>
            </a:r>
          </a:p>
          <a:p>
            <a:pPr lvl="1"/>
            <a:r>
              <a:rPr lang="en-US" sz="2000" dirty="0"/>
              <a:t>run time delay</a:t>
            </a:r>
          </a:p>
          <a:p>
            <a:pPr lvl="1"/>
            <a:r>
              <a:rPr lang="en-US" sz="2000" dirty="0" err="1"/>
              <a:t>Etw</a:t>
            </a:r>
            <a:r>
              <a:rPr lang="en-US" sz="2000" dirty="0"/>
              <a:t>/</a:t>
            </a:r>
            <a:r>
              <a:rPr lang="en-US" sz="2000" dirty="0" err="1"/>
              <a:t>Amsi</a:t>
            </a:r>
            <a:r>
              <a:rPr lang="en-US" sz="2000" dirty="0"/>
              <a:t> patching</a:t>
            </a:r>
          </a:p>
          <a:p>
            <a:pPr lvl="1"/>
            <a:r>
              <a:rPr lang="en-US" sz="2000" dirty="0"/>
              <a:t>Sleep mask</a:t>
            </a:r>
          </a:p>
          <a:p>
            <a:pPr lvl="1"/>
            <a:r>
              <a:rPr lang="en-US" sz="2000" dirty="0"/>
              <a:t>Environment Guard</a:t>
            </a:r>
          </a:p>
          <a:p>
            <a:pPr lvl="1"/>
            <a:r>
              <a:rPr lang="en-US" sz="2000" dirty="0"/>
              <a:t>Removing hooks from ntdll.dll</a:t>
            </a:r>
          </a:p>
          <a:p>
            <a:pPr lvl="1"/>
            <a:r>
              <a:rPr lang="en-US" sz="2000" dirty="0"/>
              <a:t>Module Stomping</a:t>
            </a:r>
          </a:p>
          <a:p>
            <a:pPr lvl="1"/>
            <a:r>
              <a:rPr lang="en-US" sz="2000" dirty="0"/>
              <a:t>No RWX regions</a:t>
            </a:r>
          </a:p>
          <a:p>
            <a:pPr lvl="1"/>
            <a:r>
              <a:rPr lang="en-US" sz="2000" dirty="0"/>
              <a:t>Heavy obfuscation</a:t>
            </a:r>
          </a:p>
          <a:p>
            <a:pPr lvl="1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2233664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398552-2BE7-4B72-9644-CCD0D3ABA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943" y="881866"/>
            <a:ext cx="2500604" cy="387097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28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Loader code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5E14F9-1731-B458-E1A9-2F148A37E6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6450" y="449412"/>
            <a:ext cx="9515475" cy="623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4939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B6CE87-63E5-4B82-8099-46CC951E7A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748" y="222513"/>
            <a:ext cx="3147255" cy="373105"/>
          </a:xfrm>
        </p:spPr>
        <p:txBody>
          <a:bodyPr>
            <a:noAutofit/>
          </a:bodyPr>
          <a:lstStyle/>
          <a:p>
            <a:r>
              <a:rPr lang="en-US" sz="1600" b="1" dirty="0"/>
              <a:t>Loader demo - regular</a:t>
            </a:r>
          </a:p>
        </p:txBody>
      </p:sp>
    </p:spTree>
    <p:extLst>
      <p:ext uri="{BB962C8B-B14F-4D97-AF65-F5344CB8AC3E}">
        <p14:creationId xmlns:p14="http://schemas.microsoft.com/office/powerpoint/2010/main" val="8185705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9894A0-2F1F-4E84-B264-8F79EF5374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90" y="-149290"/>
            <a:ext cx="3910311" cy="700277"/>
          </a:xfrm>
        </p:spPr>
        <p:txBody>
          <a:bodyPr>
            <a:normAutofit/>
          </a:bodyPr>
          <a:lstStyle/>
          <a:p>
            <a:r>
              <a:rPr lang="en-US" sz="1600" b="1" dirty="0"/>
              <a:t>Loader demo vs against MDE</a:t>
            </a:r>
          </a:p>
        </p:txBody>
      </p:sp>
    </p:spTree>
    <p:extLst>
      <p:ext uri="{BB962C8B-B14F-4D97-AF65-F5344CB8AC3E}">
        <p14:creationId xmlns:p14="http://schemas.microsoft.com/office/powerpoint/2010/main" val="22717064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0BCA112-04B3-3D7C-5105-6A98360462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507" r="20288" b="-1"/>
          <a:stretch/>
        </p:blipFill>
        <p:spPr>
          <a:xfrm>
            <a:off x="2538493" y="10"/>
            <a:ext cx="9669642" cy="685799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751679-2006-5C90-038F-7ED29D5BE2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741" y="262927"/>
            <a:ext cx="2388779" cy="1372235"/>
          </a:xfrm>
        </p:spPr>
        <p:txBody>
          <a:bodyPr>
            <a:normAutofit/>
          </a:bodyPr>
          <a:lstStyle/>
          <a:p>
            <a:r>
              <a:rPr lang="en-US" sz="4000"/>
              <a:t>Resources </a:t>
            </a:r>
            <a:endParaRPr lang="en-BE" sz="400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A8D87F7-1CA2-D8AE-772F-740D272F7A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2741" y="1898079"/>
            <a:ext cx="6288741" cy="3742762"/>
          </a:xfrm>
        </p:spPr>
        <p:txBody>
          <a:bodyPr>
            <a:normAutofit/>
          </a:bodyPr>
          <a:lstStyle/>
          <a:p>
            <a:r>
              <a:rPr lang="en-US" sz="2000" dirty="0">
                <a:hlinkClick r:id="rId3"/>
              </a:rPr>
              <a:t>https://cocomelonc.github.io/book/2022/07/16/mybook.html</a:t>
            </a:r>
            <a:endParaRPr lang="en-US" sz="2000" dirty="0"/>
          </a:p>
          <a:p>
            <a:r>
              <a:rPr lang="en-US" sz="2000" dirty="0"/>
              <a:t>Sektor7 Courses</a:t>
            </a:r>
          </a:p>
          <a:p>
            <a:r>
              <a:rPr lang="en-US" sz="2000" dirty="0" err="1"/>
              <a:t>Zeropoint</a:t>
            </a:r>
            <a:r>
              <a:rPr lang="en-US" sz="2000" dirty="0"/>
              <a:t> RTO and RTO 2</a:t>
            </a:r>
          </a:p>
          <a:p>
            <a:r>
              <a:rPr lang="en-US" sz="2000" dirty="0"/>
              <a:t>VX Underground</a:t>
            </a:r>
          </a:p>
          <a:p>
            <a:r>
              <a:rPr lang="en-US" sz="2000" dirty="0"/>
              <a:t>https://wikileaks.org/ciav7p1/cms/page_14587109.html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5719233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5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09F9EB-84DB-401D-B1FC-BC9CE6F4E1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117" y="0"/>
            <a:ext cx="5251316" cy="180730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Questions ?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CA8BB1B-319C-5F32-0A2A-5DFAD3CE09BA}"/>
              </a:ext>
            </a:extLst>
          </p:cNvPr>
          <p:cNvSpPr txBox="1">
            <a:spLocks/>
          </p:cNvSpPr>
          <p:nvPr/>
        </p:nvSpPr>
        <p:spPr>
          <a:xfrm>
            <a:off x="294544" y="2014225"/>
            <a:ext cx="6018334" cy="38436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endParaRPr lang="en-US" sz="2000" dirty="0">
              <a:latin typeface="+mn-lt"/>
              <a:ea typeface="+mn-ea"/>
              <a:cs typeface="+mn-cs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3742C61-FA1F-4B3A-B8CC-39A18DB5CC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009" r="20060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5196922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40">
            <a:extLst>
              <a:ext uri="{FF2B5EF4-FFF2-40B4-BE49-F238E27FC236}">
                <a16:creationId xmlns:a16="http://schemas.microsoft.com/office/drawing/2014/main" id="{AC0749D4-5D79-415F-A4FE-C04AA9FAF6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8C1EE2C-97A4-4801-8BC8-9D18F259BD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1999" cy="6858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4A5509-75DA-4C91-A7AB-FA4B7A33AF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884" y="4772484"/>
            <a:ext cx="6716578" cy="99206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AV vs EDR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2A4FA3-A885-4B10-85A2-8B1A52077D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711"/>
          <a:stretch/>
        </p:blipFill>
        <p:spPr>
          <a:xfrm>
            <a:off x="20" y="10"/>
            <a:ext cx="6095980" cy="4777732"/>
          </a:xfrm>
          <a:custGeom>
            <a:avLst/>
            <a:gdLst/>
            <a:ahLst/>
            <a:cxnLst/>
            <a:rect l="l" t="t" r="r" b="b"/>
            <a:pathLst>
              <a:path w="6096000" h="4777742">
                <a:moveTo>
                  <a:pt x="0" y="0"/>
                </a:moveTo>
                <a:lnTo>
                  <a:pt x="6096000" y="0"/>
                </a:lnTo>
                <a:lnTo>
                  <a:pt x="6096000" y="4777742"/>
                </a:lnTo>
                <a:lnTo>
                  <a:pt x="6067110" y="4773054"/>
                </a:lnTo>
                <a:cubicBezTo>
                  <a:pt x="6055069" y="4772257"/>
                  <a:pt x="6042963" y="4771677"/>
                  <a:pt x="6032848" y="4768862"/>
                </a:cubicBezTo>
                <a:cubicBezTo>
                  <a:pt x="6012619" y="4763231"/>
                  <a:pt x="5991471" y="4755713"/>
                  <a:pt x="5975856" y="4751678"/>
                </a:cubicBezTo>
                <a:cubicBezTo>
                  <a:pt x="5946385" y="4744300"/>
                  <a:pt x="5938143" y="4740617"/>
                  <a:pt x="5920410" y="4737737"/>
                </a:cubicBezTo>
                <a:cubicBezTo>
                  <a:pt x="5902677" y="4734858"/>
                  <a:pt x="5883840" y="4734501"/>
                  <a:pt x="5869459" y="4734403"/>
                </a:cubicBezTo>
                <a:cubicBezTo>
                  <a:pt x="5855079" y="4734305"/>
                  <a:pt x="5852140" y="4739700"/>
                  <a:pt x="5834127" y="4737148"/>
                </a:cubicBezTo>
                <a:cubicBezTo>
                  <a:pt x="5804874" y="4729435"/>
                  <a:pt x="5807796" y="4730400"/>
                  <a:pt x="5771966" y="4726150"/>
                </a:cubicBezTo>
                <a:lnTo>
                  <a:pt x="5680977" y="4726617"/>
                </a:lnTo>
                <a:lnTo>
                  <a:pt x="5650557" y="4723904"/>
                </a:lnTo>
                <a:cubicBezTo>
                  <a:pt x="5639802" y="4725929"/>
                  <a:pt x="5629047" y="4714121"/>
                  <a:pt x="5618294" y="4716145"/>
                </a:cubicBezTo>
                <a:lnTo>
                  <a:pt x="5567600" y="4712292"/>
                </a:lnTo>
                <a:cubicBezTo>
                  <a:pt x="5545229" y="4692374"/>
                  <a:pt x="5541151" y="4712551"/>
                  <a:pt x="5525295" y="4707303"/>
                </a:cubicBezTo>
                <a:cubicBezTo>
                  <a:pt x="5498062" y="4696523"/>
                  <a:pt x="5492452" y="4697563"/>
                  <a:pt x="5464966" y="4687718"/>
                </a:cubicBezTo>
                <a:cubicBezTo>
                  <a:pt x="5451160" y="4689453"/>
                  <a:pt x="5436112" y="4684365"/>
                  <a:pt x="5422637" y="4687843"/>
                </a:cubicBezTo>
                <a:lnTo>
                  <a:pt x="5385596" y="4686184"/>
                </a:lnTo>
                <a:lnTo>
                  <a:pt x="5347417" y="4690023"/>
                </a:lnTo>
                <a:lnTo>
                  <a:pt x="5307450" y="4701204"/>
                </a:lnTo>
                <a:cubicBezTo>
                  <a:pt x="5291923" y="4701949"/>
                  <a:pt x="5275426" y="4700974"/>
                  <a:pt x="5257509" y="4697243"/>
                </a:cubicBezTo>
                <a:cubicBezTo>
                  <a:pt x="5243483" y="4695263"/>
                  <a:pt x="5222121" y="4694006"/>
                  <a:pt x="5205681" y="4681108"/>
                </a:cubicBezTo>
                <a:cubicBezTo>
                  <a:pt x="5189241" y="4668210"/>
                  <a:pt x="5066582" y="4656956"/>
                  <a:pt x="5066665" y="4656732"/>
                </a:cubicBezTo>
                <a:cubicBezTo>
                  <a:pt x="5036013" y="4653433"/>
                  <a:pt x="5037516" y="4666066"/>
                  <a:pt x="5021767" y="4667463"/>
                </a:cubicBezTo>
                <a:cubicBezTo>
                  <a:pt x="5006018" y="4668859"/>
                  <a:pt x="4997883" y="4663456"/>
                  <a:pt x="4972175" y="4665113"/>
                </a:cubicBezTo>
                <a:cubicBezTo>
                  <a:pt x="4946467" y="4666771"/>
                  <a:pt x="4895264" y="4676890"/>
                  <a:pt x="4867522" y="4677409"/>
                </a:cubicBezTo>
                <a:cubicBezTo>
                  <a:pt x="4847198" y="4677652"/>
                  <a:pt x="4846533" y="4665718"/>
                  <a:pt x="4824459" y="4661311"/>
                </a:cubicBezTo>
                <a:cubicBezTo>
                  <a:pt x="4802946" y="4676275"/>
                  <a:pt x="4746723" y="4640980"/>
                  <a:pt x="4748119" y="4662282"/>
                </a:cubicBezTo>
                <a:cubicBezTo>
                  <a:pt x="4696376" y="4649495"/>
                  <a:pt x="4704934" y="4651568"/>
                  <a:pt x="4681435" y="4656529"/>
                </a:cubicBezTo>
                <a:lnTo>
                  <a:pt x="4655641" y="4662947"/>
                </a:lnTo>
                <a:lnTo>
                  <a:pt x="4568774" y="4659157"/>
                </a:lnTo>
                <a:lnTo>
                  <a:pt x="4561567" y="4664296"/>
                </a:lnTo>
                <a:lnTo>
                  <a:pt x="4544039" y="4665425"/>
                </a:lnTo>
                <a:lnTo>
                  <a:pt x="4537547" y="4666124"/>
                </a:lnTo>
                <a:lnTo>
                  <a:pt x="4533521" y="4663656"/>
                </a:lnTo>
                <a:cubicBezTo>
                  <a:pt x="4531131" y="4662547"/>
                  <a:pt x="4529356" y="4662473"/>
                  <a:pt x="4528079" y="4664277"/>
                </a:cubicBezTo>
                <a:cubicBezTo>
                  <a:pt x="4527877" y="4665254"/>
                  <a:pt x="4527677" y="4666231"/>
                  <a:pt x="4527476" y="4667208"/>
                </a:cubicBezTo>
                <a:lnTo>
                  <a:pt x="4493203" y="4670897"/>
                </a:lnTo>
                <a:lnTo>
                  <a:pt x="4246811" y="4676399"/>
                </a:lnTo>
                <a:cubicBezTo>
                  <a:pt x="4137387" y="4710859"/>
                  <a:pt x="4001444" y="4666072"/>
                  <a:pt x="3880688" y="4677902"/>
                </a:cubicBezTo>
                <a:cubicBezTo>
                  <a:pt x="3854349" y="4668373"/>
                  <a:pt x="3867024" y="4694267"/>
                  <a:pt x="3804472" y="4706612"/>
                </a:cubicBezTo>
                <a:cubicBezTo>
                  <a:pt x="3769790" y="4699764"/>
                  <a:pt x="3709689" y="4672031"/>
                  <a:pt x="3671141" y="4669214"/>
                </a:cubicBezTo>
                <a:cubicBezTo>
                  <a:pt x="3634430" y="4661806"/>
                  <a:pt x="3632993" y="4657630"/>
                  <a:pt x="3609792" y="4651280"/>
                </a:cubicBezTo>
                <a:cubicBezTo>
                  <a:pt x="3586591" y="4644931"/>
                  <a:pt x="3596838" y="4646444"/>
                  <a:pt x="3550675" y="4644949"/>
                </a:cubicBezTo>
                <a:cubicBezTo>
                  <a:pt x="3513195" y="4640338"/>
                  <a:pt x="3398385" y="4630109"/>
                  <a:pt x="3362699" y="4629669"/>
                </a:cubicBezTo>
                <a:cubicBezTo>
                  <a:pt x="3327014" y="4629229"/>
                  <a:pt x="3350265" y="4628980"/>
                  <a:pt x="3317820" y="4628473"/>
                </a:cubicBezTo>
                <a:cubicBezTo>
                  <a:pt x="3291761" y="4635373"/>
                  <a:pt x="3220279" y="4625153"/>
                  <a:pt x="3202541" y="4611353"/>
                </a:cubicBezTo>
                <a:cubicBezTo>
                  <a:pt x="3176498" y="4608414"/>
                  <a:pt x="3173034" y="4597692"/>
                  <a:pt x="3165095" y="4593183"/>
                </a:cubicBezTo>
                <a:cubicBezTo>
                  <a:pt x="3157156" y="4588674"/>
                  <a:pt x="3151440" y="4597640"/>
                  <a:pt x="3142614" y="4593521"/>
                </a:cubicBezTo>
                <a:cubicBezTo>
                  <a:pt x="3133788" y="4589402"/>
                  <a:pt x="3119786" y="4585666"/>
                  <a:pt x="3108607" y="4586122"/>
                </a:cubicBezTo>
                <a:cubicBezTo>
                  <a:pt x="3097429" y="4586579"/>
                  <a:pt x="3083057" y="4584832"/>
                  <a:pt x="3060172" y="4583967"/>
                </a:cubicBezTo>
                <a:cubicBezTo>
                  <a:pt x="3037288" y="4583102"/>
                  <a:pt x="3008898" y="4580847"/>
                  <a:pt x="2971297" y="4580934"/>
                </a:cubicBezTo>
                <a:cubicBezTo>
                  <a:pt x="2936460" y="4577753"/>
                  <a:pt x="2952539" y="4581456"/>
                  <a:pt x="2872577" y="4576652"/>
                </a:cubicBezTo>
                <a:cubicBezTo>
                  <a:pt x="2845447" y="4572221"/>
                  <a:pt x="2833971" y="4557733"/>
                  <a:pt x="2814205" y="4559580"/>
                </a:cubicBezTo>
                <a:cubicBezTo>
                  <a:pt x="2790909" y="4543112"/>
                  <a:pt x="2768526" y="4546849"/>
                  <a:pt x="2754311" y="4545459"/>
                </a:cubicBezTo>
                <a:cubicBezTo>
                  <a:pt x="2740096" y="4544070"/>
                  <a:pt x="2737019" y="4543662"/>
                  <a:pt x="2723224" y="4546010"/>
                </a:cubicBezTo>
                <a:cubicBezTo>
                  <a:pt x="2709430" y="4548359"/>
                  <a:pt x="2687410" y="4554101"/>
                  <a:pt x="2672793" y="4554314"/>
                </a:cubicBezTo>
                <a:cubicBezTo>
                  <a:pt x="2658176" y="4554527"/>
                  <a:pt x="2649574" y="4546685"/>
                  <a:pt x="2635521" y="4547286"/>
                </a:cubicBezTo>
                <a:cubicBezTo>
                  <a:pt x="2621467" y="4547887"/>
                  <a:pt x="2621767" y="4560245"/>
                  <a:pt x="2588471" y="4557919"/>
                </a:cubicBezTo>
                <a:lnTo>
                  <a:pt x="2439275" y="4540387"/>
                </a:lnTo>
                <a:cubicBezTo>
                  <a:pt x="2417784" y="4540194"/>
                  <a:pt x="2396292" y="4546221"/>
                  <a:pt x="2374801" y="4546028"/>
                </a:cubicBezTo>
                <a:cubicBezTo>
                  <a:pt x="2331700" y="4546603"/>
                  <a:pt x="2372806" y="4559122"/>
                  <a:pt x="2318618" y="4550990"/>
                </a:cubicBezTo>
                <a:cubicBezTo>
                  <a:pt x="2264430" y="4533528"/>
                  <a:pt x="2150787" y="4518120"/>
                  <a:pt x="2084135" y="4520400"/>
                </a:cubicBezTo>
                <a:lnTo>
                  <a:pt x="2010848" y="4500404"/>
                </a:lnTo>
                <a:lnTo>
                  <a:pt x="1962215" y="4501400"/>
                </a:lnTo>
                <a:lnTo>
                  <a:pt x="1926990" y="4495570"/>
                </a:lnTo>
                <a:cubicBezTo>
                  <a:pt x="1909127" y="4479452"/>
                  <a:pt x="1902510" y="4484082"/>
                  <a:pt x="1884649" y="4474880"/>
                </a:cubicBezTo>
                <a:cubicBezTo>
                  <a:pt x="1864462" y="4463930"/>
                  <a:pt x="1869383" y="4485922"/>
                  <a:pt x="1816219" y="4470938"/>
                </a:cubicBezTo>
                <a:cubicBezTo>
                  <a:pt x="1786214" y="4478916"/>
                  <a:pt x="1794086" y="4458547"/>
                  <a:pt x="1768335" y="4471096"/>
                </a:cubicBezTo>
                <a:cubicBezTo>
                  <a:pt x="1756010" y="4466078"/>
                  <a:pt x="1737157" y="4463295"/>
                  <a:pt x="1725889" y="4456707"/>
                </a:cubicBezTo>
                <a:lnTo>
                  <a:pt x="1704987" y="4453275"/>
                </a:lnTo>
                <a:lnTo>
                  <a:pt x="1678857" y="4447221"/>
                </a:lnTo>
                <a:lnTo>
                  <a:pt x="1674568" y="4435925"/>
                </a:lnTo>
                <a:lnTo>
                  <a:pt x="1634075" y="4429269"/>
                </a:lnTo>
                <a:cubicBezTo>
                  <a:pt x="1619699" y="4424763"/>
                  <a:pt x="1607040" y="4412316"/>
                  <a:pt x="1588492" y="4411465"/>
                </a:cubicBezTo>
                <a:cubicBezTo>
                  <a:pt x="1548666" y="4404488"/>
                  <a:pt x="1441540" y="4396830"/>
                  <a:pt x="1402240" y="4391911"/>
                </a:cubicBezTo>
                <a:cubicBezTo>
                  <a:pt x="1362940" y="4386992"/>
                  <a:pt x="1383536" y="4385271"/>
                  <a:pt x="1352691" y="4381952"/>
                </a:cubicBezTo>
                <a:cubicBezTo>
                  <a:pt x="1322602" y="4385447"/>
                  <a:pt x="1230331" y="4373936"/>
                  <a:pt x="1213419" y="4358161"/>
                </a:cubicBezTo>
                <a:cubicBezTo>
                  <a:pt x="1194291" y="4352958"/>
                  <a:pt x="1171642" y="4355246"/>
                  <a:pt x="1163347" y="4339486"/>
                </a:cubicBezTo>
                <a:cubicBezTo>
                  <a:pt x="1149374" y="4320060"/>
                  <a:pt x="1081104" y="4339702"/>
                  <a:pt x="1091517" y="4319884"/>
                </a:cubicBezTo>
                <a:cubicBezTo>
                  <a:pt x="1067291" y="4326517"/>
                  <a:pt x="1046078" y="4319455"/>
                  <a:pt x="1025956" y="4309010"/>
                </a:cubicBezTo>
                <a:lnTo>
                  <a:pt x="1004286" y="4296626"/>
                </a:lnTo>
                <a:lnTo>
                  <a:pt x="983819" y="4298478"/>
                </a:lnTo>
                <a:cubicBezTo>
                  <a:pt x="974051" y="4282658"/>
                  <a:pt x="953984" y="4293628"/>
                  <a:pt x="939204" y="4282411"/>
                </a:cubicBezTo>
                <a:lnTo>
                  <a:pt x="915836" y="4272323"/>
                </a:lnTo>
                <a:lnTo>
                  <a:pt x="899731" y="4266965"/>
                </a:lnTo>
                <a:lnTo>
                  <a:pt x="893886" y="4264715"/>
                </a:lnTo>
                <a:lnTo>
                  <a:pt x="889021" y="4266066"/>
                </a:lnTo>
                <a:cubicBezTo>
                  <a:pt x="886286" y="4266531"/>
                  <a:pt x="884573" y="4266166"/>
                  <a:pt x="884135" y="4264147"/>
                </a:cubicBezTo>
                <a:lnTo>
                  <a:pt x="884818" y="4261224"/>
                </a:lnTo>
                <a:lnTo>
                  <a:pt x="820228" y="4266638"/>
                </a:lnTo>
                <a:lnTo>
                  <a:pt x="788402" y="4263209"/>
                </a:lnTo>
                <a:cubicBezTo>
                  <a:pt x="756573" y="4279518"/>
                  <a:pt x="718864" y="4245871"/>
                  <a:pt x="687574" y="4276905"/>
                </a:cubicBezTo>
                <a:lnTo>
                  <a:pt x="556383" y="4277125"/>
                </a:lnTo>
                <a:lnTo>
                  <a:pt x="497122" y="4273689"/>
                </a:lnTo>
                <a:cubicBezTo>
                  <a:pt x="484020" y="4279519"/>
                  <a:pt x="445941" y="4269992"/>
                  <a:pt x="454008" y="4273811"/>
                </a:cubicBezTo>
                <a:lnTo>
                  <a:pt x="394229" y="4278215"/>
                </a:lnTo>
                <a:lnTo>
                  <a:pt x="386356" y="4282251"/>
                </a:lnTo>
                <a:lnTo>
                  <a:pt x="383576" y="4284364"/>
                </a:lnTo>
                <a:lnTo>
                  <a:pt x="370039" y="4285533"/>
                </a:lnTo>
                <a:cubicBezTo>
                  <a:pt x="361618" y="4289428"/>
                  <a:pt x="359083" y="4297501"/>
                  <a:pt x="350141" y="4300911"/>
                </a:cubicBezTo>
                <a:cubicBezTo>
                  <a:pt x="345670" y="4302616"/>
                  <a:pt x="339596" y="4303155"/>
                  <a:pt x="330385" y="4301424"/>
                </a:cubicBezTo>
                <a:cubicBezTo>
                  <a:pt x="329804" y="4289693"/>
                  <a:pt x="314374" y="4293109"/>
                  <a:pt x="297835" y="4297065"/>
                </a:cubicBezTo>
                <a:lnTo>
                  <a:pt x="282816" y="4299894"/>
                </a:lnTo>
                <a:lnTo>
                  <a:pt x="281368" y="4300653"/>
                </a:lnTo>
                <a:lnTo>
                  <a:pt x="280684" y="4300295"/>
                </a:lnTo>
                <a:lnTo>
                  <a:pt x="273908" y="4301571"/>
                </a:lnTo>
                <a:cubicBezTo>
                  <a:pt x="266799" y="4301990"/>
                  <a:pt x="261129" y="4300718"/>
                  <a:pt x="258614" y="4295926"/>
                </a:cubicBezTo>
                <a:cubicBezTo>
                  <a:pt x="242516" y="4327823"/>
                  <a:pt x="214979" y="4309338"/>
                  <a:pt x="182068" y="4323284"/>
                </a:cubicBezTo>
                <a:cubicBezTo>
                  <a:pt x="157942" y="4332898"/>
                  <a:pt x="153812" y="4326151"/>
                  <a:pt x="128666" y="4331122"/>
                </a:cubicBezTo>
                <a:cubicBezTo>
                  <a:pt x="77925" y="4373333"/>
                  <a:pt x="87445" y="4341355"/>
                  <a:pt x="21563" y="4371972"/>
                </a:cubicBezTo>
                <a:lnTo>
                  <a:pt x="0" y="4383632"/>
                </a:lnTo>
                <a:close/>
              </a:path>
            </a:pathLst>
          </a:custGeom>
        </p:spPr>
      </p:pic>
      <p:pic>
        <p:nvPicPr>
          <p:cNvPr id="7" name="Picture 6" descr="A group of people in clothing&#10;&#10;Description automatically generated with low confidence">
            <a:extLst>
              <a:ext uri="{FF2B5EF4-FFF2-40B4-BE49-F238E27FC236}">
                <a16:creationId xmlns:a16="http://schemas.microsoft.com/office/drawing/2014/main" id="{36090D00-A37F-43FA-B401-2E55FBF7AE4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6753" b="-1"/>
          <a:stretch/>
        </p:blipFill>
        <p:spPr>
          <a:xfrm>
            <a:off x="6096000" y="15322"/>
            <a:ext cx="6096000" cy="5455552"/>
          </a:xfrm>
          <a:custGeom>
            <a:avLst/>
            <a:gdLst/>
            <a:ahLst/>
            <a:cxnLst/>
            <a:rect l="l" t="t" r="r" b="b"/>
            <a:pathLst>
              <a:path w="6096000" h="5455552">
                <a:moveTo>
                  <a:pt x="0" y="0"/>
                </a:moveTo>
                <a:lnTo>
                  <a:pt x="8632" y="2126"/>
                </a:lnTo>
                <a:cubicBezTo>
                  <a:pt x="71597" y="8644"/>
                  <a:pt x="52747" y="11892"/>
                  <a:pt x="102111" y="11566"/>
                </a:cubicBezTo>
                <a:cubicBezTo>
                  <a:pt x="107032" y="11203"/>
                  <a:pt x="116450" y="20386"/>
                  <a:pt x="135511" y="18109"/>
                </a:cubicBezTo>
                <a:cubicBezTo>
                  <a:pt x="165681" y="22040"/>
                  <a:pt x="149025" y="33094"/>
                  <a:pt x="187668" y="36734"/>
                </a:cubicBezTo>
                <a:cubicBezTo>
                  <a:pt x="184095" y="40156"/>
                  <a:pt x="221954" y="38461"/>
                  <a:pt x="225602" y="50611"/>
                </a:cubicBezTo>
                <a:cubicBezTo>
                  <a:pt x="242020" y="54481"/>
                  <a:pt x="267241" y="57744"/>
                  <a:pt x="286175" y="59952"/>
                </a:cubicBezTo>
                <a:cubicBezTo>
                  <a:pt x="314543" y="65902"/>
                  <a:pt x="328665" y="72319"/>
                  <a:pt x="332857" y="76558"/>
                </a:cubicBezTo>
                <a:cubicBezTo>
                  <a:pt x="361257" y="83289"/>
                  <a:pt x="358186" y="84500"/>
                  <a:pt x="395478" y="98782"/>
                </a:cubicBezTo>
                <a:cubicBezTo>
                  <a:pt x="417363" y="93652"/>
                  <a:pt x="436168" y="104748"/>
                  <a:pt x="445328" y="114882"/>
                </a:cubicBezTo>
                <a:cubicBezTo>
                  <a:pt x="470101" y="124482"/>
                  <a:pt x="523910" y="147405"/>
                  <a:pt x="559300" y="150440"/>
                </a:cubicBezTo>
                <a:cubicBezTo>
                  <a:pt x="613422" y="149710"/>
                  <a:pt x="598278" y="160982"/>
                  <a:pt x="622357" y="169552"/>
                </a:cubicBezTo>
                <a:cubicBezTo>
                  <a:pt x="641101" y="180205"/>
                  <a:pt x="638493" y="171007"/>
                  <a:pt x="658054" y="184474"/>
                </a:cubicBezTo>
                <a:lnTo>
                  <a:pt x="694284" y="200095"/>
                </a:lnTo>
                <a:lnTo>
                  <a:pt x="737979" y="224556"/>
                </a:lnTo>
                <a:lnTo>
                  <a:pt x="747981" y="231280"/>
                </a:lnTo>
                <a:cubicBezTo>
                  <a:pt x="753111" y="231304"/>
                  <a:pt x="756366" y="231723"/>
                  <a:pt x="758445" y="232460"/>
                </a:cubicBezTo>
                <a:cubicBezTo>
                  <a:pt x="758496" y="232559"/>
                  <a:pt x="758549" y="232658"/>
                  <a:pt x="758600" y="232757"/>
                </a:cubicBezTo>
                <a:lnTo>
                  <a:pt x="773364" y="235718"/>
                </a:lnTo>
                <a:cubicBezTo>
                  <a:pt x="790479" y="236082"/>
                  <a:pt x="824818" y="262048"/>
                  <a:pt x="841072" y="261356"/>
                </a:cubicBezTo>
                <a:cubicBezTo>
                  <a:pt x="848247" y="277811"/>
                  <a:pt x="845053" y="250444"/>
                  <a:pt x="872404" y="265382"/>
                </a:cubicBezTo>
                <a:cubicBezTo>
                  <a:pt x="884596" y="267374"/>
                  <a:pt x="889722" y="269394"/>
                  <a:pt x="899938" y="270925"/>
                </a:cubicBezTo>
                <a:cubicBezTo>
                  <a:pt x="900079" y="271345"/>
                  <a:pt x="933560" y="274145"/>
                  <a:pt x="933701" y="274565"/>
                </a:cubicBezTo>
                <a:lnTo>
                  <a:pt x="958104" y="278658"/>
                </a:lnTo>
                <a:lnTo>
                  <a:pt x="963678" y="280729"/>
                </a:lnTo>
                <a:lnTo>
                  <a:pt x="996167" y="277529"/>
                </a:lnTo>
                <a:lnTo>
                  <a:pt x="1012387" y="277350"/>
                </a:lnTo>
                <a:lnTo>
                  <a:pt x="1018139" y="274257"/>
                </a:lnTo>
                <a:cubicBezTo>
                  <a:pt x="1023705" y="272608"/>
                  <a:pt x="1030840" y="272419"/>
                  <a:pt x="1041488" y="275538"/>
                </a:cubicBezTo>
                <a:lnTo>
                  <a:pt x="1043729" y="276831"/>
                </a:lnTo>
                <a:lnTo>
                  <a:pt x="1076532" y="271239"/>
                </a:lnTo>
                <a:cubicBezTo>
                  <a:pt x="1083544" y="269462"/>
                  <a:pt x="1111552" y="278849"/>
                  <a:pt x="1117458" y="275294"/>
                </a:cubicBezTo>
                <a:cubicBezTo>
                  <a:pt x="1173364" y="280135"/>
                  <a:pt x="1207569" y="263603"/>
                  <a:pt x="1275827" y="275029"/>
                </a:cubicBezTo>
                <a:cubicBezTo>
                  <a:pt x="1321519" y="279616"/>
                  <a:pt x="1347196" y="279519"/>
                  <a:pt x="1376683" y="283128"/>
                </a:cubicBezTo>
                <a:cubicBezTo>
                  <a:pt x="1406170" y="286737"/>
                  <a:pt x="1433752" y="293140"/>
                  <a:pt x="1452749" y="296685"/>
                </a:cubicBezTo>
                <a:cubicBezTo>
                  <a:pt x="1471746" y="300230"/>
                  <a:pt x="1466619" y="301895"/>
                  <a:pt x="1490664" y="304401"/>
                </a:cubicBezTo>
                <a:cubicBezTo>
                  <a:pt x="1514709" y="306907"/>
                  <a:pt x="1573675" y="305000"/>
                  <a:pt x="1597021" y="311721"/>
                </a:cubicBezTo>
                <a:cubicBezTo>
                  <a:pt x="1622238" y="311037"/>
                  <a:pt x="1625537" y="322069"/>
                  <a:pt x="1639314" y="320753"/>
                </a:cubicBezTo>
                <a:cubicBezTo>
                  <a:pt x="1710549" y="337224"/>
                  <a:pt x="1769892" y="334296"/>
                  <a:pt x="1856583" y="331628"/>
                </a:cubicBezTo>
                <a:cubicBezTo>
                  <a:pt x="1913730" y="336509"/>
                  <a:pt x="1912698" y="339285"/>
                  <a:pt x="1937745" y="342098"/>
                </a:cubicBezTo>
                <a:cubicBezTo>
                  <a:pt x="1945390" y="344925"/>
                  <a:pt x="1949181" y="335092"/>
                  <a:pt x="1956068" y="338984"/>
                </a:cubicBezTo>
                <a:lnTo>
                  <a:pt x="1991434" y="344183"/>
                </a:lnTo>
                <a:lnTo>
                  <a:pt x="2017399" y="354323"/>
                </a:lnTo>
                <a:lnTo>
                  <a:pt x="2041804" y="360756"/>
                </a:lnTo>
                <a:lnTo>
                  <a:pt x="2071138" y="363487"/>
                </a:lnTo>
                <a:cubicBezTo>
                  <a:pt x="2080124" y="365903"/>
                  <a:pt x="2080713" y="373697"/>
                  <a:pt x="2092557" y="373570"/>
                </a:cubicBezTo>
                <a:cubicBezTo>
                  <a:pt x="2128517" y="378742"/>
                  <a:pt x="2193287" y="383225"/>
                  <a:pt x="2242182" y="388922"/>
                </a:cubicBezTo>
                <a:cubicBezTo>
                  <a:pt x="2266404" y="385527"/>
                  <a:pt x="2301142" y="392029"/>
                  <a:pt x="2311187" y="401718"/>
                </a:cubicBezTo>
                <a:cubicBezTo>
                  <a:pt x="2323182" y="404413"/>
                  <a:pt x="2352098" y="404462"/>
                  <a:pt x="2363765" y="402554"/>
                </a:cubicBezTo>
                <a:cubicBezTo>
                  <a:pt x="2374121" y="402833"/>
                  <a:pt x="2375999" y="406521"/>
                  <a:pt x="2389759" y="407955"/>
                </a:cubicBezTo>
                <a:cubicBezTo>
                  <a:pt x="2404778" y="411334"/>
                  <a:pt x="2437354" y="427346"/>
                  <a:pt x="2451497" y="432353"/>
                </a:cubicBezTo>
                <a:cubicBezTo>
                  <a:pt x="2465640" y="437360"/>
                  <a:pt x="2451256" y="432175"/>
                  <a:pt x="2474615" y="437995"/>
                </a:cubicBezTo>
                <a:cubicBezTo>
                  <a:pt x="2482949" y="439979"/>
                  <a:pt x="2481204" y="447714"/>
                  <a:pt x="2499122" y="451403"/>
                </a:cubicBezTo>
                <a:cubicBezTo>
                  <a:pt x="2517041" y="455093"/>
                  <a:pt x="2557176" y="459358"/>
                  <a:pt x="2582126" y="460132"/>
                </a:cubicBezTo>
                <a:cubicBezTo>
                  <a:pt x="2610000" y="447613"/>
                  <a:pt x="2600233" y="464657"/>
                  <a:pt x="2651203" y="448902"/>
                </a:cubicBezTo>
                <a:cubicBezTo>
                  <a:pt x="2652514" y="450917"/>
                  <a:pt x="2673343" y="450050"/>
                  <a:pt x="2694692" y="451398"/>
                </a:cubicBezTo>
                <a:cubicBezTo>
                  <a:pt x="2716041" y="452746"/>
                  <a:pt x="2761501" y="464041"/>
                  <a:pt x="2779298" y="456988"/>
                </a:cubicBezTo>
                <a:lnTo>
                  <a:pt x="2936306" y="456249"/>
                </a:lnTo>
                <a:lnTo>
                  <a:pt x="3026435" y="468085"/>
                </a:lnTo>
                <a:cubicBezTo>
                  <a:pt x="3057775" y="469980"/>
                  <a:pt x="3063039" y="478620"/>
                  <a:pt x="3083171" y="475230"/>
                </a:cubicBezTo>
                <a:cubicBezTo>
                  <a:pt x="3117108" y="477415"/>
                  <a:pt x="3095622" y="493457"/>
                  <a:pt x="3134778" y="480540"/>
                </a:cubicBezTo>
                <a:cubicBezTo>
                  <a:pt x="3124076" y="494276"/>
                  <a:pt x="3153178" y="476814"/>
                  <a:pt x="3173314" y="487873"/>
                </a:cubicBezTo>
                <a:cubicBezTo>
                  <a:pt x="3201556" y="479719"/>
                  <a:pt x="3230591" y="489990"/>
                  <a:pt x="3247734" y="491186"/>
                </a:cubicBezTo>
                <a:cubicBezTo>
                  <a:pt x="3264877" y="492382"/>
                  <a:pt x="3251612" y="496143"/>
                  <a:pt x="3276172" y="495050"/>
                </a:cubicBezTo>
                <a:lnTo>
                  <a:pt x="3310856" y="500586"/>
                </a:lnTo>
                <a:cubicBezTo>
                  <a:pt x="3309045" y="496015"/>
                  <a:pt x="3314063" y="497362"/>
                  <a:pt x="3327824" y="498077"/>
                </a:cubicBezTo>
                <a:lnTo>
                  <a:pt x="3364782" y="494003"/>
                </a:lnTo>
                <a:lnTo>
                  <a:pt x="3390144" y="498112"/>
                </a:lnTo>
                <a:cubicBezTo>
                  <a:pt x="3393544" y="497973"/>
                  <a:pt x="3417720" y="493499"/>
                  <a:pt x="3417235" y="489988"/>
                </a:cubicBezTo>
                <a:cubicBezTo>
                  <a:pt x="3443685" y="504716"/>
                  <a:pt x="3446332" y="495464"/>
                  <a:pt x="3473455" y="491710"/>
                </a:cubicBezTo>
                <a:cubicBezTo>
                  <a:pt x="3496710" y="493093"/>
                  <a:pt x="3476665" y="493558"/>
                  <a:pt x="3532861" y="495298"/>
                </a:cubicBezTo>
                <a:cubicBezTo>
                  <a:pt x="3554737" y="511467"/>
                  <a:pt x="3539011" y="483579"/>
                  <a:pt x="3581951" y="506221"/>
                </a:cubicBezTo>
                <a:cubicBezTo>
                  <a:pt x="3584053" y="504456"/>
                  <a:pt x="3610563" y="506075"/>
                  <a:pt x="3624438" y="507850"/>
                </a:cubicBezTo>
                <a:cubicBezTo>
                  <a:pt x="3638313" y="509625"/>
                  <a:pt x="3650849" y="507462"/>
                  <a:pt x="3665204" y="516874"/>
                </a:cubicBezTo>
                <a:cubicBezTo>
                  <a:pt x="3675692" y="519769"/>
                  <a:pt x="3656949" y="515532"/>
                  <a:pt x="3689747" y="520459"/>
                </a:cubicBezTo>
                <a:cubicBezTo>
                  <a:pt x="3722545" y="525386"/>
                  <a:pt x="3829449" y="542068"/>
                  <a:pt x="3861993" y="546434"/>
                </a:cubicBezTo>
                <a:cubicBezTo>
                  <a:pt x="3894537" y="550800"/>
                  <a:pt x="3871648" y="553364"/>
                  <a:pt x="3885009" y="553797"/>
                </a:cubicBezTo>
                <a:cubicBezTo>
                  <a:pt x="3898370" y="554230"/>
                  <a:pt x="3927139" y="547164"/>
                  <a:pt x="3942159" y="549034"/>
                </a:cubicBezTo>
                <a:cubicBezTo>
                  <a:pt x="3961015" y="550940"/>
                  <a:pt x="3963811" y="558241"/>
                  <a:pt x="3975129" y="557872"/>
                </a:cubicBezTo>
                <a:cubicBezTo>
                  <a:pt x="3985593" y="547655"/>
                  <a:pt x="3996704" y="547768"/>
                  <a:pt x="4014830" y="553964"/>
                </a:cubicBezTo>
                <a:cubicBezTo>
                  <a:pt x="4048643" y="556748"/>
                  <a:pt x="4048670" y="546238"/>
                  <a:pt x="4081323" y="547753"/>
                </a:cubicBezTo>
                <a:cubicBezTo>
                  <a:pt x="4095652" y="547174"/>
                  <a:pt x="4103318" y="550468"/>
                  <a:pt x="4127224" y="547194"/>
                </a:cubicBezTo>
                <a:cubicBezTo>
                  <a:pt x="4144245" y="547892"/>
                  <a:pt x="4178444" y="549648"/>
                  <a:pt x="4201489" y="539366"/>
                </a:cubicBezTo>
                <a:cubicBezTo>
                  <a:pt x="4226484" y="538057"/>
                  <a:pt x="4208332" y="537593"/>
                  <a:pt x="4235612" y="540183"/>
                </a:cubicBezTo>
                <a:cubicBezTo>
                  <a:pt x="4268938" y="540701"/>
                  <a:pt x="4282810" y="534470"/>
                  <a:pt x="4302068" y="535952"/>
                </a:cubicBezTo>
                <a:cubicBezTo>
                  <a:pt x="4314608" y="531697"/>
                  <a:pt x="4300406" y="536768"/>
                  <a:pt x="4348604" y="531427"/>
                </a:cubicBezTo>
                <a:cubicBezTo>
                  <a:pt x="4367706" y="540886"/>
                  <a:pt x="4384046" y="527950"/>
                  <a:pt x="4400391" y="529988"/>
                </a:cubicBezTo>
                <a:cubicBezTo>
                  <a:pt x="4426313" y="528954"/>
                  <a:pt x="4490025" y="529067"/>
                  <a:pt x="4513659" y="527603"/>
                </a:cubicBezTo>
                <a:cubicBezTo>
                  <a:pt x="4537293" y="526139"/>
                  <a:pt x="4512137" y="523958"/>
                  <a:pt x="4542198" y="521206"/>
                </a:cubicBezTo>
                <a:cubicBezTo>
                  <a:pt x="4597566" y="533455"/>
                  <a:pt x="4628464" y="511410"/>
                  <a:pt x="4684502" y="508712"/>
                </a:cubicBezTo>
                <a:cubicBezTo>
                  <a:pt x="4718519" y="491640"/>
                  <a:pt x="4742626" y="509374"/>
                  <a:pt x="4779821" y="496309"/>
                </a:cubicBezTo>
                <a:cubicBezTo>
                  <a:pt x="4804992" y="492314"/>
                  <a:pt x="4808648" y="496131"/>
                  <a:pt x="4822825" y="494266"/>
                </a:cubicBezTo>
                <a:cubicBezTo>
                  <a:pt x="4837002" y="492401"/>
                  <a:pt x="4852992" y="487905"/>
                  <a:pt x="4864884" y="485118"/>
                </a:cubicBezTo>
                <a:cubicBezTo>
                  <a:pt x="4871249" y="488756"/>
                  <a:pt x="4920720" y="482346"/>
                  <a:pt x="4919578" y="477542"/>
                </a:cubicBezTo>
                <a:cubicBezTo>
                  <a:pt x="4926928" y="479188"/>
                  <a:pt x="4947247" y="485560"/>
                  <a:pt x="4949541" y="477954"/>
                </a:cubicBezTo>
                <a:cubicBezTo>
                  <a:pt x="4987069" y="477873"/>
                  <a:pt x="5008152" y="476806"/>
                  <a:pt x="5040980" y="486944"/>
                </a:cubicBezTo>
                <a:cubicBezTo>
                  <a:pt x="5064311" y="490721"/>
                  <a:pt x="5048016" y="488694"/>
                  <a:pt x="5062537" y="491091"/>
                </a:cubicBezTo>
                <a:cubicBezTo>
                  <a:pt x="5077058" y="493488"/>
                  <a:pt x="5101248" y="489194"/>
                  <a:pt x="5124930" y="488624"/>
                </a:cubicBezTo>
                <a:cubicBezTo>
                  <a:pt x="5148941" y="488756"/>
                  <a:pt x="5176916" y="492838"/>
                  <a:pt x="5194697" y="494266"/>
                </a:cubicBezTo>
                <a:cubicBezTo>
                  <a:pt x="5212478" y="495694"/>
                  <a:pt x="5216720" y="495351"/>
                  <a:pt x="5231615" y="497193"/>
                </a:cubicBezTo>
                <a:cubicBezTo>
                  <a:pt x="5256471" y="493743"/>
                  <a:pt x="5277358" y="495561"/>
                  <a:pt x="5295973" y="502936"/>
                </a:cubicBezTo>
                <a:cubicBezTo>
                  <a:pt x="5310458" y="504829"/>
                  <a:pt x="5303034" y="509138"/>
                  <a:pt x="5313760" y="510935"/>
                </a:cubicBezTo>
                <a:cubicBezTo>
                  <a:pt x="5324486" y="512732"/>
                  <a:pt x="5331325" y="504608"/>
                  <a:pt x="5360330" y="506574"/>
                </a:cubicBezTo>
                <a:cubicBezTo>
                  <a:pt x="5370649" y="506971"/>
                  <a:pt x="5370304" y="514592"/>
                  <a:pt x="5392341" y="515697"/>
                </a:cubicBezTo>
                <a:cubicBezTo>
                  <a:pt x="5414378" y="516802"/>
                  <a:pt x="5502983" y="521559"/>
                  <a:pt x="5535415" y="522731"/>
                </a:cubicBezTo>
                <a:cubicBezTo>
                  <a:pt x="5567847" y="523903"/>
                  <a:pt x="5554717" y="520685"/>
                  <a:pt x="5570264" y="520350"/>
                </a:cubicBezTo>
                <a:cubicBezTo>
                  <a:pt x="5585811" y="520015"/>
                  <a:pt x="5604204" y="511612"/>
                  <a:pt x="5628698" y="520719"/>
                </a:cubicBezTo>
                <a:cubicBezTo>
                  <a:pt x="5647020" y="515874"/>
                  <a:pt x="5647491" y="526993"/>
                  <a:pt x="5667807" y="529861"/>
                </a:cubicBezTo>
                <a:cubicBezTo>
                  <a:pt x="5679016" y="533919"/>
                  <a:pt x="5693046" y="532742"/>
                  <a:pt x="5702300" y="535541"/>
                </a:cubicBezTo>
                <a:cubicBezTo>
                  <a:pt x="5711554" y="538340"/>
                  <a:pt x="5718870" y="538844"/>
                  <a:pt x="5725716" y="541891"/>
                </a:cubicBezTo>
                <a:cubicBezTo>
                  <a:pt x="5732562" y="544938"/>
                  <a:pt x="5734643" y="551045"/>
                  <a:pt x="5743374" y="553823"/>
                </a:cubicBezTo>
                <a:cubicBezTo>
                  <a:pt x="5752105" y="556601"/>
                  <a:pt x="5765759" y="561491"/>
                  <a:pt x="5775722" y="563322"/>
                </a:cubicBezTo>
                <a:cubicBezTo>
                  <a:pt x="5785685" y="565153"/>
                  <a:pt x="5784173" y="562319"/>
                  <a:pt x="5803154" y="564811"/>
                </a:cubicBezTo>
                <a:cubicBezTo>
                  <a:pt x="5834093" y="570132"/>
                  <a:pt x="5861956" y="573987"/>
                  <a:pt x="5896753" y="573511"/>
                </a:cubicBezTo>
                <a:cubicBezTo>
                  <a:pt x="5903276" y="583218"/>
                  <a:pt x="5913663" y="578812"/>
                  <a:pt x="5927554" y="573675"/>
                </a:cubicBezTo>
                <a:cubicBezTo>
                  <a:pt x="5953522" y="580755"/>
                  <a:pt x="5997380" y="586240"/>
                  <a:pt x="6041802" y="602069"/>
                </a:cubicBezTo>
                <a:cubicBezTo>
                  <a:pt x="6060710" y="611771"/>
                  <a:pt x="6064884" y="613437"/>
                  <a:pt x="6078434" y="616108"/>
                </a:cubicBezTo>
                <a:lnTo>
                  <a:pt x="6096000" y="619448"/>
                </a:lnTo>
                <a:lnTo>
                  <a:pt x="6096000" y="5455552"/>
                </a:lnTo>
                <a:lnTo>
                  <a:pt x="6069997" y="5451207"/>
                </a:lnTo>
                <a:cubicBezTo>
                  <a:pt x="6053823" y="5455294"/>
                  <a:pt x="6044686" y="5455132"/>
                  <a:pt x="6037984" y="5444964"/>
                </a:cubicBezTo>
                <a:cubicBezTo>
                  <a:pt x="5998377" y="5442843"/>
                  <a:pt x="5957550" y="5417208"/>
                  <a:pt x="5932185" y="5429303"/>
                </a:cubicBezTo>
                <a:cubicBezTo>
                  <a:pt x="5933795" y="5407890"/>
                  <a:pt x="5919598" y="5415926"/>
                  <a:pt x="5891978" y="5410773"/>
                </a:cubicBezTo>
                <a:cubicBezTo>
                  <a:pt x="5872223" y="5404775"/>
                  <a:pt x="5829555" y="5392164"/>
                  <a:pt x="5813654" y="5386399"/>
                </a:cubicBezTo>
                <a:cubicBezTo>
                  <a:pt x="5797753" y="5380634"/>
                  <a:pt x="5785570" y="5384842"/>
                  <a:pt x="5769613" y="5379294"/>
                </a:cubicBezTo>
                <a:cubicBezTo>
                  <a:pt x="5776777" y="5360980"/>
                  <a:pt x="5681621" y="5373475"/>
                  <a:pt x="5717914" y="5360029"/>
                </a:cubicBezTo>
                <a:cubicBezTo>
                  <a:pt x="5690732" y="5349118"/>
                  <a:pt x="5700727" y="5354575"/>
                  <a:pt x="5686355" y="5359511"/>
                </a:cubicBezTo>
                <a:cubicBezTo>
                  <a:pt x="5652173" y="5354756"/>
                  <a:pt x="5649150" y="5353330"/>
                  <a:pt x="5609707" y="5357833"/>
                </a:cubicBezTo>
                <a:cubicBezTo>
                  <a:pt x="5592195" y="5357127"/>
                  <a:pt x="5585993" y="5354659"/>
                  <a:pt x="5570413" y="5353209"/>
                </a:cubicBezTo>
                <a:cubicBezTo>
                  <a:pt x="5554833" y="5351759"/>
                  <a:pt x="5546238" y="5352814"/>
                  <a:pt x="5516227" y="5349136"/>
                </a:cubicBezTo>
                <a:cubicBezTo>
                  <a:pt x="5492490" y="5344525"/>
                  <a:pt x="5475257" y="5345814"/>
                  <a:pt x="5456088" y="5343158"/>
                </a:cubicBezTo>
                <a:cubicBezTo>
                  <a:pt x="5436918" y="5340503"/>
                  <a:pt x="5425237" y="5336331"/>
                  <a:pt x="5401214" y="5333202"/>
                </a:cubicBezTo>
                <a:cubicBezTo>
                  <a:pt x="5380590" y="5324458"/>
                  <a:pt x="5302803" y="5345416"/>
                  <a:pt x="5287223" y="5319212"/>
                </a:cubicBezTo>
                <a:cubicBezTo>
                  <a:pt x="5230819" y="5324494"/>
                  <a:pt x="5214860" y="5313910"/>
                  <a:pt x="5168498" y="5309267"/>
                </a:cubicBezTo>
                <a:cubicBezTo>
                  <a:pt x="5123665" y="5304413"/>
                  <a:pt x="5118021" y="5307363"/>
                  <a:pt x="5071189" y="5294765"/>
                </a:cubicBezTo>
                <a:cubicBezTo>
                  <a:pt x="5034607" y="5282205"/>
                  <a:pt x="5014978" y="5278240"/>
                  <a:pt x="4972297" y="5275521"/>
                </a:cubicBezTo>
                <a:cubicBezTo>
                  <a:pt x="4969126" y="5282935"/>
                  <a:pt x="4918210" y="5268072"/>
                  <a:pt x="4909975" y="5265882"/>
                </a:cubicBezTo>
                <a:cubicBezTo>
                  <a:pt x="4910918" y="5270758"/>
                  <a:pt x="4884027" y="5272900"/>
                  <a:pt x="4877057" y="5268795"/>
                </a:cubicBezTo>
                <a:cubicBezTo>
                  <a:pt x="4815399" y="5271659"/>
                  <a:pt x="4796579" y="5290311"/>
                  <a:pt x="4750368" y="5280515"/>
                </a:cubicBezTo>
                <a:cubicBezTo>
                  <a:pt x="4714297" y="5280446"/>
                  <a:pt x="4716019" y="5289985"/>
                  <a:pt x="4664197" y="5289876"/>
                </a:cubicBezTo>
                <a:cubicBezTo>
                  <a:pt x="4642396" y="5294034"/>
                  <a:pt x="4648926" y="5285802"/>
                  <a:pt x="4621801" y="5286109"/>
                </a:cubicBezTo>
                <a:cubicBezTo>
                  <a:pt x="4587181" y="5303707"/>
                  <a:pt x="4550367" y="5292240"/>
                  <a:pt x="4501450" y="5291718"/>
                </a:cubicBezTo>
                <a:cubicBezTo>
                  <a:pt x="4441618" y="5290413"/>
                  <a:pt x="4391602" y="5297669"/>
                  <a:pt x="4339538" y="5289896"/>
                </a:cubicBezTo>
                <a:cubicBezTo>
                  <a:pt x="4320399" y="5296143"/>
                  <a:pt x="4294824" y="5304547"/>
                  <a:pt x="4273798" y="5293687"/>
                </a:cubicBezTo>
                <a:cubicBezTo>
                  <a:pt x="4218595" y="5295417"/>
                  <a:pt x="4225039" y="5300366"/>
                  <a:pt x="4204001" y="5294046"/>
                </a:cubicBezTo>
                <a:cubicBezTo>
                  <a:pt x="4162118" y="5296469"/>
                  <a:pt x="4168874" y="5290927"/>
                  <a:pt x="4131013" y="5287923"/>
                </a:cubicBezTo>
                <a:cubicBezTo>
                  <a:pt x="4100184" y="5283304"/>
                  <a:pt x="4115521" y="5283729"/>
                  <a:pt x="4087000" y="5283169"/>
                </a:cubicBezTo>
                <a:cubicBezTo>
                  <a:pt x="4060034" y="5291706"/>
                  <a:pt x="4041568" y="5281154"/>
                  <a:pt x="4034328" y="5278941"/>
                </a:cubicBezTo>
                <a:cubicBezTo>
                  <a:pt x="4008845" y="5280382"/>
                  <a:pt x="3971113" y="5268624"/>
                  <a:pt x="3975385" y="5283804"/>
                </a:cubicBezTo>
                <a:cubicBezTo>
                  <a:pt x="3939593" y="5263231"/>
                  <a:pt x="3940927" y="5284115"/>
                  <a:pt x="3902682" y="5278816"/>
                </a:cubicBezTo>
                <a:cubicBezTo>
                  <a:pt x="3882526" y="5271283"/>
                  <a:pt x="3856417" y="5267233"/>
                  <a:pt x="3843763" y="5276642"/>
                </a:cubicBezTo>
                <a:cubicBezTo>
                  <a:pt x="3766863" y="5264696"/>
                  <a:pt x="3813381" y="5261088"/>
                  <a:pt x="3734981" y="5248544"/>
                </a:cubicBezTo>
                <a:cubicBezTo>
                  <a:pt x="3694311" y="5242227"/>
                  <a:pt x="3633976" y="5239795"/>
                  <a:pt x="3602355" y="5230777"/>
                </a:cubicBezTo>
                <a:cubicBezTo>
                  <a:pt x="3570735" y="5221759"/>
                  <a:pt x="3562983" y="5225833"/>
                  <a:pt x="3538517" y="5219315"/>
                </a:cubicBezTo>
                <a:cubicBezTo>
                  <a:pt x="3514052" y="5212798"/>
                  <a:pt x="3482747" y="5212305"/>
                  <a:pt x="3463058" y="5208965"/>
                </a:cubicBezTo>
                <a:cubicBezTo>
                  <a:pt x="3443369" y="5205624"/>
                  <a:pt x="3422900" y="5197673"/>
                  <a:pt x="3420380" y="5199276"/>
                </a:cubicBezTo>
                <a:cubicBezTo>
                  <a:pt x="3380714" y="5190779"/>
                  <a:pt x="3368868" y="5201274"/>
                  <a:pt x="3345184" y="5183516"/>
                </a:cubicBezTo>
                <a:cubicBezTo>
                  <a:pt x="3324916" y="5181274"/>
                  <a:pt x="3320333" y="5179327"/>
                  <a:pt x="3298771" y="5178904"/>
                </a:cubicBezTo>
                <a:cubicBezTo>
                  <a:pt x="3277209" y="5178481"/>
                  <a:pt x="3245843" y="5181014"/>
                  <a:pt x="3215809" y="5180977"/>
                </a:cubicBezTo>
                <a:cubicBezTo>
                  <a:pt x="3184688" y="5182696"/>
                  <a:pt x="3183910" y="5199151"/>
                  <a:pt x="3154917" y="5182487"/>
                </a:cubicBezTo>
                <a:cubicBezTo>
                  <a:pt x="3155210" y="5186026"/>
                  <a:pt x="3140142" y="5187176"/>
                  <a:pt x="3136265" y="5187060"/>
                </a:cubicBezTo>
                <a:lnTo>
                  <a:pt x="3105563" y="5188768"/>
                </a:lnTo>
                <a:lnTo>
                  <a:pt x="3102974" y="5183180"/>
                </a:lnTo>
                <a:cubicBezTo>
                  <a:pt x="3091506" y="5180875"/>
                  <a:pt x="3071814" y="5186387"/>
                  <a:pt x="3060354" y="5187376"/>
                </a:cubicBezTo>
                <a:lnTo>
                  <a:pt x="3034213" y="5189113"/>
                </a:lnTo>
                <a:lnTo>
                  <a:pt x="3024272" y="5188328"/>
                </a:lnTo>
                <a:lnTo>
                  <a:pt x="3020033" y="5188388"/>
                </a:lnTo>
                <a:lnTo>
                  <a:pt x="3009083" y="5184215"/>
                </a:lnTo>
                <a:cubicBezTo>
                  <a:pt x="2998901" y="5183170"/>
                  <a:pt x="2991286" y="5176456"/>
                  <a:pt x="2985198" y="5175435"/>
                </a:cubicBezTo>
                <a:cubicBezTo>
                  <a:pt x="2979110" y="5174414"/>
                  <a:pt x="2977314" y="5182166"/>
                  <a:pt x="2972552" y="5178092"/>
                </a:cubicBezTo>
                <a:cubicBezTo>
                  <a:pt x="2978585" y="5175121"/>
                  <a:pt x="2969122" y="5172700"/>
                  <a:pt x="2964948" y="5170542"/>
                </a:cubicBezTo>
                <a:lnTo>
                  <a:pt x="2927081" y="5167883"/>
                </a:lnTo>
                <a:cubicBezTo>
                  <a:pt x="2881315" y="5170765"/>
                  <a:pt x="2897505" y="5157632"/>
                  <a:pt x="2883507" y="5165948"/>
                </a:cubicBezTo>
                <a:cubicBezTo>
                  <a:pt x="2848802" y="5172562"/>
                  <a:pt x="2841183" y="5172540"/>
                  <a:pt x="2828808" y="5171024"/>
                </a:cubicBezTo>
                <a:cubicBezTo>
                  <a:pt x="2789723" y="5176358"/>
                  <a:pt x="2783598" y="5178552"/>
                  <a:pt x="2733350" y="5182954"/>
                </a:cubicBezTo>
                <a:cubicBezTo>
                  <a:pt x="2705294" y="5195484"/>
                  <a:pt x="2697276" y="5196299"/>
                  <a:pt x="2676026" y="5201528"/>
                </a:cubicBezTo>
                <a:cubicBezTo>
                  <a:pt x="2649850" y="5209688"/>
                  <a:pt x="2656777" y="5215631"/>
                  <a:pt x="2624966" y="5219503"/>
                </a:cubicBezTo>
                <a:cubicBezTo>
                  <a:pt x="2608822" y="5223802"/>
                  <a:pt x="2596717" y="5233960"/>
                  <a:pt x="2586657" y="5237693"/>
                </a:cubicBezTo>
                <a:cubicBezTo>
                  <a:pt x="2576598" y="5241426"/>
                  <a:pt x="2572560" y="5240215"/>
                  <a:pt x="2555604" y="5242950"/>
                </a:cubicBezTo>
                <a:cubicBezTo>
                  <a:pt x="2544327" y="5242024"/>
                  <a:pt x="2507818" y="5241999"/>
                  <a:pt x="2501014" y="5243732"/>
                </a:cubicBezTo>
                <a:cubicBezTo>
                  <a:pt x="2481627" y="5253849"/>
                  <a:pt x="2464234" y="5242512"/>
                  <a:pt x="2430333" y="5242347"/>
                </a:cubicBezTo>
                <a:lnTo>
                  <a:pt x="2390297" y="5243718"/>
                </a:lnTo>
                <a:cubicBezTo>
                  <a:pt x="2383025" y="5238323"/>
                  <a:pt x="2325738" y="5236407"/>
                  <a:pt x="2321676" y="5229096"/>
                </a:cubicBezTo>
                <a:cubicBezTo>
                  <a:pt x="2300682" y="5221752"/>
                  <a:pt x="2300605" y="5203239"/>
                  <a:pt x="2268081" y="5196194"/>
                </a:cubicBezTo>
                <a:cubicBezTo>
                  <a:pt x="2250549" y="5189151"/>
                  <a:pt x="2260291" y="5206888"/>
                  <a:pt x="2216485" y="5186836"/>
                </a:cubicBezTo>
                <a:cubicBezTo>
                  <a:pt x="2176812" y="5155811"/>
                  <a:pt x="2009284" y="5133290"/>
                  <a:pt x="2001494" y="5079343"/>
                </a:cubicBezTo>
                <a:cubicBezTo>
                  <a:pt x="1930452" y="5061834"/>
                  <a:pt x="1990088" y="5062662"/>
                  <a:pt x="1894629" y="5047832"/>
                </a:cubicBezTo>
                <a:cubicBezTo>
                  <a:pt x="1809963" y="5035276"/>
                  <a:pt x="1557661" y="5013588"/>
                  <a:pt x="1500237" y="4994679"/>
                </a:cubicBezTo>
                <a:cubicBezTo>
                  <a:pt x="1422590" y="4985100"/>
                  <a:pt x="1462550" y="4984560"/>
                  <a:pt x="1428745" y="4990358"/>
                </a:cubicBezTo>
                <a:cubicBezTo>
                  <a:pt x="1371818" y="4998904"/>
                  <a:pt x="1368586" y="4981591"/>
                  <a:pt x="1331117" y="4982813"/>
                </a:cubicBezTo>
                <a:cubicBezTo>
                  <a:pt x="1275392" y="4969813"/>
                  <a:pt x="1167811" y="4963517"/>
                  <a:pt x="1094400" y="4949677"/>
                </a:cubicBezTo>
                <a:cubicBezTo>
                  <a:pt x="1032555" y="4940283"/>
                  <a:pt x="1020613" y="4926459"/>
                  <a:pt x="960420" y="4921601"/>
                </a:cubicBezTo>
                <a:cubicBezTo>
                  <a:pt x="926461" y="4913284"/>
                  <a:pt x="907935" y="4932317"/>
                  <a:pt x="890651" y="4899776"/>
                </a:cubicBezTo>
                <a:cubicBezTo>
                  <a:pt x="868932" y="4886871"/>
                  <a:pt x="828943" y="4886321"/>
                  <a:pt x="792786" y="4879490"/>
                </a:cubicBezTo>
                <a:cubicBezTo>
                  <a:pt x="774601" y="4877972"/>
                  <a:pt x="755410" y="4883422"/>
                  <a:pt x="715957" y="4873155"/>
                </a:cubicBezTo>
                <a:cubicBezTo>
                  <a:pt x="685950" y="4865367"/>
                  <a:pt x="651097" y="4849744"/>
                  <a:pt x="647625" y="4870967"/>
                </a:cubicBezTo>
                <a:cubicBezTo>
                  <a:pt x="617175" y="4843306"/>
                  <a:pt x="628363" y="4862320"/>
                  <a:pt x="588833" y="4861867"/>
                </a:cubicBezTo>
                <a:cubicBezTo>
                  <a:pt x="485840" y="4832827"/>
                  <a:pt x="444489" y="4851587"/>
                  <a:pt x="366769" y="4836563"/>
                </a:cubicBezTo>
                <a:cubicBezTo>
                  <a:pt x="347086" y="4818158"/>
                  <a:pt x="343282" y="4863016"/>
                  <a:pt x="293285" y="4819988"/>
                </a:cubicBezTo>
                <a:cubicBezTo>
                  <a:pt x="289569" y="4822136"/>
                  <a:pt x="267030" y="4799681"/>
                  <a:pt x="251789" y="4793960"/>
                </a:cubicBezTo>
                <a:cubicBezTo>
                  <a:pt x="236548" y="4788239"/>
                  <a:pt x="215411" y="4786648"/>
                  <a:pt x="201835" y="4785664"/>
                </a:cubicBezTo>
                <a:cubicBezTo>
                  <a:pt x="188258" y="4784679"/>
                  <a:pt x="186209" y="4788050"/>
                  <a:pt x="170329" y="4788050"/>
                </a:cubicBezTo>
                <a:cubicBezTo>
                  <a:pt x="154448" y="4788050"/>
                  <a:pt x="132774" y="4775085"/>
                  <a:pt x="103478" y="4797957"/>
                </a:cubicBezTo>
                <a:cubicBezTo>
                  <a:pt x="89551" y="4796239"/>
                  <a:pt x="97852" y="4783571"/>
                  <a:pt x="86767" y="4777747"/>
                </a:cubicBezTo>
                <a:cubicBezTo>
                  <a:pt x="81225" y="4774835"/>
                  <a:pt x="72809" y="4772046"/>
                  <a:pt x="63762" y="4769537"/>
                </a:cubicBezTo>
                <a:lnTo>
                  <a:pt x="37001" y="4763022"/>
                </a:lnTo>
                <a:lnTo>
                  <a:pt x="37482" y="4761597"/>
                </a:lnTo>
                <a:cubicBezTo>
                  <a:pt x="35277" y="4760236"/>
                  <a:pt x="31697" y="4759001"/>
                  <a:pt x="30394" y="4758901"/>
                </a:cubicBezTo>
                <a:cubicBezTo>
                  <a:pt x="29091" y="4758801"/>
                  <a:pt x="30066" y="4759837"/>
                  <a:pt x="36971" y="4763015"/>
                </a:cubicBezTo>
                <a:lnTo>
                  <a:pt x="37001" y="4763022"/>
                </a:lnTo>
                <a:lnTo>
                  <a:pt x="36315" y="4765055"/>
                </a:lnTo>
                <a:cubicBezTo>
                  <a:pt x="32115" y="4765663"/>
                  <a:pt x="22886" y="4765389"/>
                  <a:pt x="4975" y="4763227"/>
                </a:cubicBezTo>
                <a:lnTo>
                  <a:pt x="0" y="476242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983397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3">
            <a:extLst>
              <a:ext uri="{FF2B5EF4-FFF2-40B4-BE49-F238E27FC236}">
                <a16:creationId xmlns:a16="http://schemas.microsoft.com/office/drawing/2014/main" id="{131BAD53-4E89-4F62-BBB7-26359763E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5">
            <a:extLst>
              <a:ext uri="{FF2B5EF4-FFF2-40B4-BE49-F238E27FC236}">
                <a16:creationId xmlns:a16="http://schemas.microsoft.com/office/drawing/2014/main" id="{62756DA2-40EB-4C6F-B962-5822FFB54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653438" cy="6858000"/>
          </a:xfrm>
          <a:custGeom>
            <a:avLst/>
            <a:gdLst>
              <a:gd name="connsiteX0" fmla="*/ 0 w 6096000"/>
              <a:gd name="connsiteY0" fmla="*/ 0 h 6858000"/>
              <a:gd name="connsiteX1" fmla="*/ 5567517 w 6096000"/>
              <a:gd name="connsiteY1" fmla="*/ 0 h 6858000"/>
              <a:gd name="connsiteX2" fmla="*/ 5566938 w 6096000"/>
              <a:gd name="connsiteY2" fmla="*/ 1705 h 6858000"/>
              <a:gd name="connsiteX3" fmla="*/ 5551594 w 6096000"/>
              <a:gd name="connsiteY3" fmla="*/ 17287 h 6858000"/>
              <a:gd name="connsiteX4" fmla="*/ 5545641 w 6096000"/>
              <a:gd name="connsiteY4" fmla="*/ 130336 h 6858000"/>
              <a:gd name="connsiteX5" fmla="*/ 5538289 w 6096000"/>
              <a:gd name="connsiteY5" fmla="*/ 187093 h 6858000"/>
              <a:gd name="connsiteX6" fmla="*/ 5545790 w 6096000"/>
              <a:gd name="connsiteY6" fmla="*/ 265704 h 6858000"/>
              <a:gd name="connsiteX7" fmla="*/ 5542313 w 6096000"/>
              <a:gd name="connsiteY7" fmla="*/ 354566 h 6858000"/>
              <a:gd name="connsiteX8" fmla="*/ 5524126 w 6096000"/>
              <a:gd name="connsiteY8" fmla="*/ 472000 h 6858000"/>
              <a:gd name="connsiteX9" fmla="*/ 5522170 w 6096000"/>
              <a:gd name="connsiteY9" fmla="*/ 473782 h 6858000"/>
              <a:gd name="connsiteX10" fmla="*/ 5521798 w 6096000"/>
              <a:gd name="connsiteY10" fmla="*/ 491380 h 6858000"/>
              <a:gd name="connsiteX11" fmla="*/ 5536419 w 6096000"/>
              <a:gd name="connsiteY11" fmla="*/ 531675 h 6858000"/>
              <a:gd name="connsiteX12" fmla="*/ 5533435 w 6096000"/>
              <a:gd name="connsiteY12" fmla="*/ 536015 h 6858000"/>
              <a:gd name="connsiteX13" fmla="*/ 5538088 w 6096000"/>
              <a:gd name="connsiteY13" fmla="*/ 572092 h 6858000"/>
              <a:gd name="connsiteX14" fmla="*/ 5536061 w 6096000"/>
              <a:gd name="connsiteY14" fmla="*/ 572511 h 6858000"/>
              <a:gd name="connsiteX15" fmla="*/ 5528218 w 6096000"/>
              <a:gd name="connsiteY15" fmla="*/ 582332 h 6858000"/>
              <a:gd name="connsiteX16" fmla="*/ 5518011 w 6096000"/>
              <a:gd name="connsiteY16" fmla="*/ 601285 h 6858000"/>
              <a:gd name="connsiteX17" fmla="*/ 5473174 w 6096000"/>
              <a:gd name="connsiteY17" fmla="*/ 681608 h 6858000"/>
              <a:gd name="connsiteX18" fmla="*/ 5472963 w 6096000"/>
              <a:gd name="connsiteY18" fmla="*/ 689151 h 6858000"/>
              <a:gd name="connsiteX19" fmla="*/ 5472485 w 6096000"/>
              <a:gd name="connsiteY19" fmla="*/ 689289 h 6858000"/>
              <a:gd name="connsiteX20" fmla="*/ 5471326 w 6096000"/>
              <a:gd name="connsiteY20" fmla="*/ 697222 h 6858000"/>
              <a:gd name="connsiteX21" fmla="*/ 5472164 w 6096000"/>
              <a:gd name="connsiteY21" fmla="*/ 717531 h 6858000"/>
              <a:gd name="connsiteX22" fmla="*/ 5468891 w 6096000"/>
              <a:gd name="connsiteY22" fmla="*/ 722494 h 6858000"/>
              <a:gd name="connsiteX23" fmla="*/ 5463081 w 6096000"/>
              <a:gd name="connsiteY23" fmla="*/ 724368 h 6858000"/>
              <a:gd name="connsiteX24" fmla="*/ 5446981 w 6096000"/>
              <a:gd name="connsiteY24" fmla="*/ 752692 h 6858000"/>
              <a:gd name="connsiteX25" fmla="*/ 5417190 w 6096000"/>
              <a:gd name="connsiteY25" fmla="*/ 816346 h 6858000"/>
              <a:gd name="connsiteX26" fmla="*/ 5388958 w 6096000"/>
              <a:gd name="connsiteY26" fmla="*/ 889417 h 6858000"/>
              <a:gd name="connsiteX27" fmla="*/ 5307044 w 6096000"/>
              <a:gd name="connsiteY27" fmla="*/ 1063288 h 6858000"/>
              <a:gd name="connsiteX28" fmla="*/ 5303837 w 6096000"/>
              <a:gd name="connsiteY28" fmla="*/ 1157176 h 6858000"/>
              <a:gd name="connsiteX29" fmla="*/ 5286494 w 6096000"/>
              <a:gd name="connsiteY29" fmla="*/ 1210776 h 6858000"/>
              <a:gd name="connsiteX30" fmla="*/ 5282463 w 6096000"/>
              <a:gd name="connsiteY30" fmla="*/ 1301993 h 6858000"/>
              <a:gd name="connsiteX31" fmla="*/ 5252235 w 6096000"/>
              <a:gd name="connsiteY31" fmla="*/ 1360879 h 6858000"/>
              <a:gd name="connsiteX32" fmla="*/ 5244497 w 6096000"/>
              <a:gd name="connsiteY32" fmla="*/ 1404045 h 6858000"/>
              <a:gd name="connsiteX33" fmla="*/ 5223823 w 6096000"/>
              <a:gd name="connsiteY33" fmla="*/ 1429568 h 6858000"/>
              <a:gd name="connsiteX34" fmla="*/ 5224851 w 6096000"/>
              <a:gd name="connsiteY34" fmla="*/ 1430305 h 6858000"/>
              <a:gd name="connsiteX35" fmla="*/ 5212394 w 6096000"/>
              <a:gd name="connsiteY35" fmla="*/ 1463304 h 6858000"/>
              <a:gd name="connsiteX36" fmla="*/ 5209958 w 6096000"/>
              <a:gd name="connsiteY36" fmla="*/ 1514846 h 6858000"/>
              <a:gd name="connsiteX37" fmla="*/ 5206417 w 6096000"/>
              <a:gd name="connsiteY37" fmla="*/ 1519731 h 6858000"/>
              <a:gd name="connsiteX38" fmla="*/ 5206640 w 6096000"/>
              <a:gd name="connsiteY38" fmla="*/ 1519929 h 6858000"/>
              <a:gd name="connsiteX39" fmla="*/ 5207632 w 6096000"/>
              <a:gd name="connsiteY39" fmla="*/ 1546022 h 6858000"/>
              <a:gd name="connsiteX40" fmla="*/ 5212030 w 6096000"/>
              <a:gd name="connsiteY40" fmla="*/ 1578752 h 6858000"/>
              <a:gd name="connsiteX41" fmla="*/ 5203533 w 6096000"/>
              <a:gd name="connsiteY41" fmla="*/ 1647555 h 6858000"/>
              <a:gd name="connsiteX42" fmla="*/ 5190877 w 6096000"/>
              <a:gd name="connsiteY42" fmla="*/ 1715685 h 6858000"/>
              <a:gd name="connsiteX43" fmla="*/ 5184235 w 6096000"/>
              <a:gd name="connsiteY43" fmla="*/ 1740358 h 6858000"/>
              <a:gd name="connsiteX44" fmla="*/ 5181475 w 6096000"/>
              <a:gd name="connsiteY44" fmla="*/ 1784314 h 6858000"/>
              <a:gd name="connsiteX45" fmla="*/ 5185845 w 6096000"/>
              <a:gd name="connsiteY45" fmla="*/ 1804434 h 6858000"/>
              <a:gd name="connsiteX46" fmla="*/ 5185068 w 6096000"/>
              <a:gd name="connsiteY46" fmla="*/ 1805316 h 6858000"/>
              <a:gd name="connsiteX47" fmla="*/ 5188593 w 6096000"/>
              <a:gd name="connsiteY47" fmla="*/ 1807109 h 6858000"/>
              <a:gd name="connsiteX48" fmla="*/ 5185920 w 6096000"/>
              <a:gd name="connsiteY48" fmla="*/ 1821003 h 6858000"/>
              <a:gd name="connsiteX49" fmla="*/ 5183543 w 6096000"/>
              <a:gd name="connsiteY49" fmla="*/ 1824832 h 6858000"/>
              <a:gd name="connsiteX50" fmla="*/ 5182235 w 6096000"/>
              <a:gd name="connsiteY50" fmla="*/ 1830429 h 6858000"/>
              <a:gd name="connsiteX51" fmla="*/ 5182525 w 6096000"/>
              <a:gd name="connsiteY51" fmla="*/ 1830569 h 6858000"/>
              <a:gd name="connsiteX52" fmla="*/ 5180663 w 6096000"/>
              <a:gd name="connsiteY52" fmla="*/ 1835810 h 6858000"/>
              <a:gd name="connsiteX53" fmla="*/ 5167452 w 6096000"/>
              <a:gd name="connsiteY53" fmla="*/ 1861483 h 6858000"/>
              <a:gd name="connsiteX54" fmla="*/ 5174266 w 6096000"/>
              <a:gd name="connsiteY54" fmla="*/ 1892417 h 6858000"/>
              <a:gd name="connsiteX55" fmla="*/ 5189262 w 6096000"/>
              <a:gd name="connsiteY55" fmla="*/ 1895114 h 6858000"/>
              <a:gd name="connsiteX56" fmla="*/ 5187100 w 6096000"/>
              <a:gd name="connsiteY56" fmla="*/ 1899379 h 6858000"/>
              <a:gd name="connsiteX57" fmla="*/ 5180471 w 6096000"/>
              <a:gd name="connsiteY57" fmla="*/ 1907867 h 6858000"/>
              <a:gd name="connsiteX58" fmla="*/ 5181361 w 6096000"/>
              <a:gd name="connsiteY58" fmla="*/ 1910265 h 6858000"/>
              <a:gd name="connsiteX59" fmla="*/ 5178268 w 6096000"/>
              <a:gd name="connsiteY59" fmla="*/ 1935584 h 6858000"/>
              <a:gd name="connsiteX60" fmla="*/ 5183619 w 6096000"/>
              <a:gd name="connsiteY60" fmla="*/ 1942021 h 6858000"/>
              <a:gd name="connsiteX61" fmla="*/ 5184480 w 6096000"/>
              <a:gd name="connsiteY61" fmla="*/ 1945112 h 6858000"/>
              <a:gd name="connsiteX62" fmla="*/ 5172776 w 6096000"/>
              <a:gd name="connsiteY62" fmla="*/ 1961162 h 6858000"/>
              <a:gd name="connsiteX63" fmla="*/ 5168513 w 6096000"/>
              <a:gd name="connsiteY63" fmla="*/ 1969445 h 6858000"/>
              <a:gd name="connsiteX64" fmla="*/ 5126597 w 6096000"/>
              <a:gd name="connsiteY64" fmla="*/ 2024270 h 6858000"/>
              <a:gd name="connsiteX65" fmla="*/ 5119528 w 6096000"/>
              <a:gd name="connsiteY65" fmla="*/ 2107942 h 6858000"/>
              <a:gd name="connsiteX66" fmla="*/ 5110356 w 6096000"/>
              <a:gd name="connsiteY66" fmla="*/ 2193455 h 6858000"/>
              <a:gd name="connsiteX67" fmla="*/ 5104992 w 6096000"/>
              <a:gd name="connsiteY67" fmla="*/ 2260088 h 6858000"/>
              <a:gd name="connsiteX68" fmla="*/ 5059439 w 6096000"/>
              <a:gd name="connsiteY68" fmla="*/ 2335735 h 6858000"/>
              <a:gd name="connsiteX69" fmla="*/ 5022061 w 6096000"/>
              <a:gd name="connsiteY69" fmla="*/ 2408995 h 6858000"/>
              <a:gd name="connsiteX70" fmla="*/ 5022253 w 6096000"/>
              <a:gd name="connsiteY70" fmla="*/ 2445869 h 6858000"/>
              <a:gd name="connsiteX71" fmla="*/ 5011426 w 6096000"/>
              <a:gd name="connsiteY71" fmla="*/ 2496499 h 6858000"/>
              <a:gd name="connsiteX72" fmla="*/ 4994224 w 6096000"/>
              <a:gd name="connsiteY72" fmla="*/ 2549900 h 6858000"/>
              <a:gd name="connsiteX73" fmla="*/ 4995245 w 6096000"/>
              <a:gd name="connsiteY73" fmla="*/ 2596456 h 6858000"/>
              <a:gd name="connsiteX74" fmla="*/ 4988570 w 6096000"/>
              <a:gd name="connsiteY74" fmla="*/ 2606088 h 6858000"/>
              <a:gd name="connsiteX75" fmla="*/ 4988371 w 6096000"/>
              <a:gd name="connsiteY75" fmla="*/ 2635351 h 6858000"/>
              <a:gd name="connsiteX76" fmla="*/ 4983212 w 6096000"/>
              <a:gd name="connsiteY76" fmla="*/ 2665666 h 6858000"/>
              <a:gd name="connsiteX77" fmla="*/ 4968234 w 6096000"/>
              <a:gd name="connsiteY77" fmla="*/ 2715895 h 6858000"/>
              <a:gd name="connsiteX78" fmla="*/ 4975888 w 6096000"/>
              <a:gd name="connsiteY78" fmla="*/ 2725052 h 6858000"/>
              <a:gd name="connsiteX79" fmla="*/ 4980195 w 6096000"/>
              <a:gd name="connsiteY79" fmla="*/ 2726489 h 6858000"/>
              <a:gd name="connsiteX80" fmla="*/ 4976218 w 6096000"/>
              <a:gd name="connsiteY80" fmla="*/ 2740278 h 6858000"/>
              <a:gd name="connsiteX81" fmla="*/ 4980571 w 6096000"/>
              <a:gd name="connsiteY81" fmla="*/ 2751112 h 6858000"/>
              <a:gd name="connsiteX82" fmla="*/ 4973893 w 6096000"/>
              <a:gd name="connsiteY82" fmla="*/ 2760208 h 6858000"/>
              <a:gd name="connsiteX83" fmla="*/ 4979005 w 6096000"/>
              <a:gd name="connsiteY83" fmla="*/ 2790136 h 6858000"/>
              <a:gd name="connsiteX84" fmla="*/ 4986137 w 6096000"/>
              <a:gd name="connsiteY84" fmla="*/ 2804183 h 6858000"/>
              <a:gd name="connsiteX85" fmla="*/ 4986175 w 6096000"/>
              <a:gd name="connsiteY85" fmla="*/ 2825860 h 6858000"/>
              <a:gd name="connsiteX86" fmla="*/ 4993936 w 6096000"/>
              <a:gd name="connsiteY86" fmla="*/ 2911749 h 6858000"/>
              <a:gd name="connsiteX87" fmla="*/ 4992563 w 6096000"/>
              <a:gd name="connsiteY87" fmla="*/ 2977278 h 6858000"/>
              <a:gd name="connsiteX88" fmla="*/ 4980516 w 6096000"/>
              <a:gd name="connsiteY88" fmla="*/ 2991092 h 6858000"/>
              <a:gd name="connsiteX89" fmla="*/ 4992801 w 6096000"/>
              <a:gd name="connsiteY89" fmla="*/ 3020247 h 6858000"/>
              <a:gd name="connsiteX90" fmla="*/ 5014805 w 6096000"/>
              <a:gd name="connsiteY90" fmla="*/ 3065434 h 6858000"/>
              <a:gd name="connsiteX91" fmla="*/ 5002733 w 6096000"/>
              <a:gd name="connsiteY91" fmla="*/ 3103777 h 6858000"/>
              <a:gd name="connsiteX92" fmla="*/ 5002941 w 6096000"/>
              <a:gd name="connsiteY92" fmla="*/ 3151828 h 6858000"/>
              <a:gd name="connsiteX93" fmla="*/ 5002883 w 6096000"/>
              <a:gd name="connsiteY93" fmla="*/ 3180546 h 6858000"/>
              <a:gd name="connsiteX94" fmla="*/ 5016711 w 6096000"/>
              <a:gd name="connsiteY94" fmla="*/ 3258677 h 6858000"/>
              <a:gd name="connsiteX95" fmla="*/ 5017918 w 6096000"/>
              <a:gd name="connsiteY95" fmla="*/ 3262610 h 6858000"/>
              <a:gd name="connsiteX96" fmla="*/ 5011672 w 6096000"/>
              <a:gd name="connsiteY96" fmla="*/ 3277179 h 6858000"/>
              <a:gd name="connsiteX97" fmla="*/ 5009344 w 6096000"/>
              <a:gd name="connsiteY97" fmla="*/ 3278130 h 6858000"/>
              <a:gd name="connsiteX98" fmla="*/ 5026770 w 6096000"/>
              <a:gd name="connsiteY98" fmla="*/ 3325671 h 6858000"/>
              <a:gd name="connsiteX99" fmla="*/ 5024571 w 6096000"/>
              <a:gd name="connsiteY99" fmla="*/ 3332072 h 6858000"/>
              <a:gd name="connsiteX100" fmla="*/ 5041705 w 6096000"/>
              <a:gd name="connsiteY100" fmla="*/ 3362948 h 6858000"/>
              <a:gd name="connsiteX101" fmla="*/ 5047477 w 6096000"/>
              <a:gd name="connsiteY101" fmla="*/ 3378959 h 6858000"/>
              <a:gd name="connsiteX102" fmla="*/ 5060758 w 6096000"/>
              <a:gd name="connsiteY102" fmla="*/ 3407057 h 6858000"/>
              <a:gd name="connsiteX103" fmla="*/ 5058968 w 6096000"/>
              <a:gd name="connsiteY103" fmla="*/ 3409825 h 6858000"/>
              <a:gd name="connsiteX104" fmla="*/ 5062667 w 6096000"/>
              <a:gd name="connsiteY104" fmla="*/ 3415218 h 6858000"/>
              <a:gd name="connsiteX105" fmla="*/ 5060928 w 6096000"/>
              <a:gd name="connsiteY105" fmla="*/ 3419880 h 6858000"/>
              <a:gd name="connsiteX106" fmla="*/ 5062923 w 6096000"/>
              <a:gd name="connsiteY106" fmla="*/ 3424545 h 6858000"/>
              <a:gd name="connsiteX107" fmla="*/ 5064623 w 6096000"/>
              <a:gd name="connsiteY107" fmla="*/ 3476412 h 6858000"/>
              <a:gd name="connsiteX108" fmla="*/ 5069684 w 6096000"/>
              <a:gd name="connsiteY108" fmla="*/ 3486850 h 6858000"/>
              <a:gd name="connsiteX109" fmla="*/ 5063339 w 6096000"/>
              <a:gd name="connsiteY109" fmla="*/ 3496391 h 6858000"/>
              <a:gd name="connsiteX110" fmla="*/ 5070139 w 6096000"/>
              <a:gd name="connsiteY110" fmla="*/ 3531201 h 6858000"/>
              <a:gd name="connsiteX111" fmla="*/ 5079896 w 6096000"/>
              <a:gd name="connsiteY111" fmla="*/ 3542019 h 6858000"/>
              <a:gd name="connsiteX112" fmla="*/ 5087540 w 6096000"/>
              <a:gd name="connsiteY112" fmla="*/ 3552249 h 6858000"/>
              <a:gd name="connsiteX113" fmla="*/ 5087902 w 6096000"/>
              <a:gd name="connsiteY113" fmla="*/ 3553678 h 6858000"/>
              <a:gd name="connsiteX114" fmla="*/ 5091509 w 6096000"/>
              <a:gd name="connsiteY114" fmla="*/ 3568021 h 6858000"/>
              <a:gd name="connsiteX115" fmla="*/ 5091934 w 6096000"/>
              <a:gd name="connsiteY115" fmla="*/ 3569719 h 6858000"/>
              <a:gd name="connsiteX116" fmla="*/ 5089362 w 6096000"/>
              <a:gd name="connsiteY116" fmla="*/ 3586412 h 6858000"/>
              <a:gd name="connsiteX117" fmla="*/ 5092358 w 6096000"/>
              <a:gd name="connsiteY117" fmla="*/ 3597336 h 6858000"/>
              <a:gd name="connsiteX118" fmla="*/ 5084254 w 6096000"/>
              <a:gd name="connsiteY118" fmla="*/ 3606007 h 6858000"/>
              <a:gd name="connsiteX119" fmla="*/ 5084281 w 6096000"/>
              <a:gd name="connsiteY119" fmla="*/ 3641228 h 6858000"/>
              <a:gd name="connsiteX120" fmla="*/ 5091848 w 6096000"/>
              <a:gd name="connsiteY120" fmla="*/ 3653088 h 6858000"/>
              <a:gd name="connsiteX121" fmla="*/ 5097436 w 6096000"/>
              <a:gd name="connsiteY121" fmla="*/ 3664114 h 6858000"/>
              <a:gd name="connsiteX122" fmla="*/ 5097518 w 6096000"/>
              <a:gd name="connsiteY122" fmla="*/ 3665569 h 6858000"/>
              <a:gd name="connsiteX123" fmla="*/ 5099829 w 6096000"/>
              <a:gd name="connsiteY123" fmla="*/ 3707357 h 6858000"/>
              <a:gd name="connsiteX124" fmla="*/ 5114696 w 6096000"/>
              <a:gd name="connsiteY124" fmla="*/ 3778166 h 6858000"/>
              <a:gd name="connsiteX125" fmla="*/ 5135379 w 6096000"/>
              <a:gd name="connsiteY125" fmla="*/ 3878222 h 6858000"/>
              <a:gd name="connsiteX126" fmla="*/ 5130138 w 6096000"/>
              <a:gd name="connsiteY126" fmla="*/ 4048117 h 6858000"/>
              <a:gd name="connsiteX127" fmla="*/ 5090040 w 6096000"/>
              <a:gd name="connsiteY127" fmla="*/ 4219510 h 6858000"/>
              <a:gd name="connsiteX128" fmla="*/ 5092812 w 6096000"/>
              <a:gd name="connsiteY128" fmla="*/ 4411258 h 6858000"/>
              <a:gd name="connsiteX129" fmla="*/ 5084599 w 6096000"/>
              <a:gd name="connsiteY129" fmla="*/ 4488531 h 6858000"/>
              <a:gd name="connsiteX130" fmla="*/ 5084072 w 6096000"/>
              <a:gd name="connsiteY130" fmla="*/ 4539168 h 6858000"/>
              <a:gd name="connsiteX131" fmla="*/ 5068936 w 6096000"/>
              <a:gd name="connsiteY131" fmla="*/ 4625153 h 6858000"/>
              <a:gd name="connsiteX132" fmla="*/ 5059114 w 6096000"/>
              <a:gd name="connsiteY132" fmla="*/ 4733115 h 6858000"/>
              <a:gd name="connsiteX133" fmla="*/ 5037209 w 6096000"/>
              <a:gd name="connsiteY133" fmla="*/ 4844323 h 6858000"/>
              <a:gd name="connsiteX134" fmla="*/ 5020638 w 6096000"/>
              <a:gd name="connsiteY134" fmla="*/ 4877992 h 6858000"/>
              <a:gd name="connsiteX135" fmla="*/ 5006413 w 6096000"/>
              <a:gd name="connsiteY135" fmla="*/ 4925805 h 6858000"/>
              <a:gd name="connsiteX136" fmla="*/ 4971037 w 6096000"/>
              <a:gd name="connsiteY136" fmla="*/ 5009272 h 6858000"/>
              <a:gd name="connsiteX137" fmla="*/ 4963105 w 6096000"/>
              <a:gd name="connsiteY137" fmla="*/ 5111369 h 6858000"/>
              <a:gd name="connsiteX138" fmla="*/ 4976341 w 6096000"/>
              <a:gd name="connsiteY138" fmla="*/ 5210876 h 6858000"/>
              <a:gd name="connsiteX139" fmla="*/ 4980617 w 6096000"/>
              <a:gd name="connsiteY139" fmla="*/ 5269726 h 6858000"/>
              <a:gd name="connsiteX140" fmla="*/ 4997733 w 6096000"/>
              <a:gd name="connsiteY140" fmla="*/ 5464225 h 6858000"/>
              <a:gd name="connsiteX141" fmla="*/ 5001400 w 6096000"/>
              <a:gd name="connsiteY141" fmla="*/ 5594585 h 6858000"/>
              <a:gd name="connsiteX142" fmla="*/ 4983700 w 6096000"/>
              <a:gd name="connsiteY142" fmla="*/ 5667896 h 6858000"/>
              <a:gd name="connsiteX143" fmla="*/ 4968506 w 6096000"/>
              <a:gd name="connsiteY143" fmla="*/ 5769225 h 6858000"/>
              <a:gd name="connsiteX144" fmla="*/ 4969765 w 6096000"/>
              <a:gd name="connsiteY144" fmla="*/ 5823324 h 6858000"/>
              <a:gd name="connsiteX145" fmla="*/ 4966129 w 6096000"/>
              <a:gd name="connsiteY145" fmla="*/ 5862699 h 6858000"/>
              <a:gd name="connsiteX146" fmla="*/ 4970695 w 6096000"/>
              <a:gd name="connsiteY146" fmla="*/ 5906467 h 6858000"/>
              <a:gd name="connsiteX147" fmla="*/ 4991568 w 6096000"/>
              <a:gd name="connsiteY147" fmla="*/ 5939847 h 6858000"/>
              <a:gd name="connsiteX148" fmla="*/ 4986815 w 6096000"/>
              <a:gd name="connsiteY148" fmla="*/ 5973994 h 6858000"/>
              <a:gd name="connsiteX149" fmla="*/ 4987776 w 6096000"/>
              <a:gd name="connsiteY149" fmla="*/ 6089693 h 6858000"/>
              <a:gd name="connsiteX150" fmla="*/ 4991621 w 6096000"/>
              <a:gd name="connsiteY150" fmla="*/ 6224938 h 6858000"/>
              <a:gd name="connsiteX151" fmla="*/ 5017157 w 6096000"/>
              <a:gd name="connsiteY151" fmla="*/ 6370251 h 6858000"/>
              <a:gd name="connsiteX152" fmla="*/ 5040797 w 6096000"/>
              <a:gd name="connsiteY152" fmla="*/ 6541313 h 6858000"/>
              <a:gd name="connsiteX153" fmla="*/ 5045375 w 6096000"/>
              <a:gd name="connsiteY153" fmla="*/ 6640957 h 6858000"/>
              <a:gd name="connsiteX154" fmla="*/ 5058442 w 6096000"/>
              <a:gd name="connsiteY154" fmla="*/ 6705297 h 6858000"/>
              <a:gd name="connsiteX155" fmla="*/ 5071125 w 6096000"/>
              <a:gd name="connsiteY155" fmla="*/ 6759582 h 6858000"/>
              <a:gd name="connsiteX156" fmla="*/ 5069172 w 6096000"/>
              <a:gd name="connsiteY156" fmla="*/ 6817746 h 6858000"/>
              <a:gd name="connsiteX157" fmla="*/ 5072322 w 6096000"/>
              <a:gd name="connsiteY157" fmla="*/ 6843646 h 6858000"/>
              <a:gd name="connsiteX158" fmla="*/ 5091388 w 6096000"/>
              <a:gd name="connsiteY158" fmla="*/ 6857998 h 6858000"/>
              <a:gd name="connsiteX159" fmla="*/ 6096000 w 6096000"/>
              <a:gd name="connsiteY159" fmla="*/ 6857998 h 6858000"/>
              <a:gd name="connsiteX160" fmla="*/ 6096000 w 6096000"/>
              <a:gd name="connsiteY160" fmla="*/ 6858000 h 6858000"/>
              <a:gd name="connsiteX161" fmla="*/ 0 w 6096000"/>
              <a:gd name="connsiteY16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5567517" y="0"/>
                </a:lnTo>
                <a:lnTo>
                  <a:pt x="5566938" y="1705"/>
                </a:lnTo>
                <a:cubicBezTo>
                  <a:pt x="5563126" y="8440"/>
                  <a:pt x="5558112" y="13784"/>
                  <a:pt x="5551594" y="17287"/>
                </a:cubicBezTo>
                <a:cubicBezTo>
                  <a:pt x="5562364" y="82036"/>
                  <a:pt x="5510349" y="69804"/>
                  <a:pt x="5545641" y="130336"/>
                </a:cubicBezTo>
                <a:cubicBezTo>
                  <a:pt x="5526953" y="117589"/>
                  <a:pt x="5536978" y="162458"/>
                  <a:pt x="5538289" y="187093"/>
                </a:cubicBezTo>
                <a:cubicBezTo>
                  <a:pt x="5536205" y="226511"/>
                  <a:pt x="5545722" y="205530"/>
                  <a:pt x="5545790" y="265704"/>
                </a:cubicBezTo>
                <a:cubicBezTo>
                  <a:pt x="5542296" y="317533"/>
                  <a:pt x="5543813" y="325288"/>
                  <a:pt x="5542313" y="354566"/>
                </a:cubicBezTo>
                <a:lnTo>
                  <a:pt x="5524126" y="472000"/>
                </a:lnTo>
                <a:lnTo>
                  <a:pt x="5522170" y="473782"/>
                </a:lnTo>
                <a:cubicBezTo>
                  <a:pt x="5517847" y="482008"/>
                  <a:pt x="5518682" y="487340"/>
                  <a:pt x="5521798" y="491380"/>
                </a:cubicBezTo>
                <a:lnTo>
                  <a:pt x="5536419" y="531675"/>
                </a:lnTo>
                <a:lnTo>
                  <a:pt x="5533435" y="536015"/>
                </a:lnTo>
                <a:lnTo>
                  <a:pt x="5538088" y="572092"/>
                </a:lnTo>
                <a:lnTo>
                  <a:pt x="5536061" y="572511"/>
                </a:lnTo>
                <a:cubicBezTo>
                  <a:pt x="5531611" y="574271"/>
                  <a:pt x="5528529" y="577121"/>
                  <a:pt x="5528218" y="582332"/>
                </a:cubicBezTo>
                <a:cubicBezTo>
                  <a:pt x="5498002" y="573171"/>
                  <a:pt x="5516262" y="585107"/>
                  <a:pt x="5518011" y="601285"/>
                </a:cubicBezTo>
                <a:cubicBezTo>
                  <a:pt x="5508838" y="617831"/>
                  <a:pt x="5480684" y="666964"/>
                  <a:pt x="5473174" y="681608"/>
                </a:cubicBezTo>
                <a:cubicBezTo>
                  <a:pt x="5473102" y="684122"/>
                  <a:pt x="5473033" y="686637"/>
                  <a:pt x="5472963" y="689151"/>
                </a:cubicBezTo>
                <a:lnTo>
                  <a:pt x="5472485" y="689289"/>
                </a:lnTo>
                <a:cubicBezTo>
                  <a:pt x="5471434" y="690905"/>
                  <a:pt x="5470986" y="693376"/>
                  <a:pt x="5471326" y="697222"/>
                </a:cubicBezTo>
                <a:cubicBezTo>
                  <a:pt x="5471606" y="703992"/>
                  <a:pt x="5471884" y="710761"/>
                  <a:pt x="5472164" y="717531"/>
                </a:cubicBezTo>
                <a:lnTo>
                  <a:pt x="5468891" y="722494"/>
                </a:lnTo>
                <a:lnTo>
                  <a:pt x="5463081" y="724368"/>
                </a:lnTo>
                <a:lnTo>
                  <a:pt x="5446981" y="752692"/>
                </a:lnTo>
                <a:cubicBezTo>
                  <a:pt x="5454691" y="764380"/>
                  <a:pt x="5422719" y="808083"/>
                  <a:pt x="5417190" y="816346"/>
                </a:cubicBezTo>
                <a:lnTo>
                  <a:pt x="5388958" y="889417"/>
                </a:lnTo>
                <a:cubicBezTo>
                  <a:pt x="5320491" y="969963"/>
                  <a:pt x="5321907" y="1005331"/>
                  <a:pt x="5307044" y="1063288"/>
                </a:cubicBezTo>
                <a:cubicBezTo>
                  <a:pt x="5313332" y="1111028"/>
                  <a:pt x="5317096" y="1110140"/>
                  <a:pt x="5303837" y="1157176"/>
                </a:cubicBezTo>
                <a:cubicBezTo>
                  <a:pt x="5301103" y="1192124"/>
                  <a:pt x="5301884" y="1197232"/>
                  <a:pt x="5286494" y="1210776"/>
                </a:cubicBezTo>
                <a:lnTo>
                  <a:pt x="5282463" y="1301993"/>
                </a:lnTo>
                <a:lnTo>
                  <a:pt x="5252235" y="1360879"/>
                </a:lnTo>
                <a:lnTo>
                  <a:pt x="5244497" y="1404045"/>
                </a:lnTo>
                <a:lnTo>
                  <a:pt x="5223823" y="1429568"/>
                </a:lnTo>
                <a:lnTo>
                  <a:pt x="5224851" y="1430305"/>
                </a:lnTo>
                <a:cubicBezTo>
                  <a:pt x="5226697" y="1432466"/>
                  <a:pt x="5214738" y="1459891"/>
                  <a:pt x="5212394" y="1463304"/>
                </a:cubicBezTo>
                <a:cubicBezTo>
                  <a:pt x="5209912" y="1477394"/>
                  <a:pt x="5213027" y="1501295"/>
                  <a:pt x="5209958" y="1514846"/>
                </a:cubicBezTo>
                <a:lnTo>
                  <a:pt x="5206417" y="1519731"/>
                </a:lnTo>
                <a:lnTo>
                  <a:pt x="5206640" y="1519929"/>
                </a:lnTo>
                <a:cubicBezTo>
                  <a:pt x="5206490" y="1521210"/>
                  <a:pt x="5209710" y="1543635"/>
                  <a:pt x="5207632" y="1546022"/>
                </a:cubicBezTo>
                <a:lnTo>
                  <a:pt x="5212030" y="1578752"/>
                </a:lnTo>
                <a:cubicBezTo>
                  <a:pt x="5206147" y="1605585"/>
                  <a:pt x="5226381" y="1622803"/>
                  <a:pt x="5203533" y="1647555"/>
                </a:cubicBezTo>
                <a:cubicBezTo>
                  <a:pt x="5198128" y="1672675"/>
                  <a:pt x="5203213" y="1694404"/>
                  <a:pt x="5190877" y="1715685"/>
                </a:cubicBezTo>
                <a:cubicBezTo>
                  <a:pt x="5196815" y="1724301"/>
                  <a:pt x="5198098" y="1732435"/>
                  <a:pt x="5184235" y="1740358"/>
                </a:cubicBezTo>
                <a:cubicBezTo>
                  <a:pt x="5182625" y="1763793"/>
                  <a:pt x="5198368" y="1769422"/>
                  <a:pt x="5181475" y="1784314"/>
                </a:cubicBezTo>
                <a:cubicBezTo>
                  <a:pt x="5205987" y="1797417"/>
                  <a:pt x="5195246" y="1798221"/>
                  <a:pt x="5185845" y="1804434"/>
                </a:cubicBezTo>
                <a:lnTo>
                  <a:pt x="5185068" y="1805316"/>
                </a:lnTo>
                <a:lnTo>
                  <a:pt x="5188593" y="1807109"/>
                </a:lnTo>
                <a:lnTo>
                  <a:pt x="5185920" y="1821003"/>
                </a:lnTo>
                <a:lnTo>
                  <a:pt x="5183543" y="1824832"/>
                </a:lnTo>
                <a:cubicBezTo>
                  <a:pt x="5182284" y="1827468"/>
                  <a:pt x="5181937" y="1829219"/>
                  <a:pt x="5182235" y="1830429"/>
                </a:cubicBezTo>
                <a:lnTo>
                  <a:pt x="5182525" y="1830569"/>
                </a:lnTo>
                <a:lnTo>
                  <a:pt x="5180663" y="1835810"/>
                </a:lnTo>
                <a:cubicBezTo>
                  <a:pt x="5176779" y="1844665"/>
                  <a:pt x="5172297" y="1853278"/>
                  <a:pt x="5167452" y="1861483"/>
                </a:cubicBezTo>
                <a:cubicBezTo>
                  <a:pt x="5179827" y="1866643"/>
                  <a:pt x="5166788" y="1884999"/>
                  <a:pt x="5174266" y="1892417"/>
                </a:cubicBezTo>
                <a:lnTo>
                  <a:pt x="5189262" y="1895114"/>
                </a:lnTo>
                <a:lnTo>
                  <a:pt x="5187100" y="1899379"/>
                </a:lnTo>
                <a:lnTo>
                  <a:pt x="5180471" y="1907867"/>
                </a:lnTo>
                <a:cubicBezTo>
                  <a:pt x="5179609" y="1909162"/>
                  <a:pt x="5179647" y="1909994"/>
                  <a:pt x="5181361" y="1910265"/>
                </a:cubicBezTo>
                <a:cubicBezTo>
                  <a:pt x="5180995" y="1914884"/>
                  <a:pt x="5177893" y="1930292"/>
                  <a:pt x="5178268" y="1935584"/>
                </a:cubicBezTo>
                <a:lnTo>
                  <a:pt x="5183619" y="1942021"/>
                </a:lnTo>
                <a:lnTo>
                  <a:pt x="5184480" y="1945112"/>
                </a:lnTo>
                <a:lnTo>
                  <a:pt x="5172776" y="1961162"/>
                </a:lnTo>
                <a:lnTo>
                  <a:pt x="5168513" y="1969445"/>
                </a:lnTo>
                <a:lnTo>
                  <a:pt x="5126597" y="2024270"/>
                </a:lnTo>
                <a:lnTo>
                  <a:pt x="5119528" y="2107942"/>
                </a:lnTo>
                <a:cubicBezTo>
                  <a:pt x="5089290" y="2138038"/>
                  <a:pt x="5110415" y="2159228"/>
                  <a:pt x="5110356" y="2193455"/>
                </a:cubicBezTo>
                <a:cubicBezTo>
                  <a:pt x="5101302" y="2220953"/>
                  <a:pt x="5110381" y="2224200"/>
                  <a:pt x="5104992" y="2260088"/>
                </a:cubicBezTo>
                <a:cubicBezTo>
                  <a:pt x="5096504" y="2291744"/>
                  <a:pt x="5078225" y="2299003"/>
                  <a:pt x="5059439" y="2335735"/>
                </a:cubicBezTo>
                <a:cubicBezTo>
                  <a:pt x="5029465" y="2329020"/>
                  <a:pt x="5058046" y="2407546"/>
                  <a:pt x="5022061" y="2408995"/>
                </a:cubicBezTo>
                <a:cubicBezTo>
                  <a:pt x="5023289" y="2413465"/>
                  <a:pt x="5019654" y="2441580"/>
                  <a:pt x="5022253" y="2445869"/>
                </a:cubicBezTo>
                <a:cubicBezTo>
                  <a:pt x="5022440" y="2449625"/>
                  <a:pt x="5011241" y="2492743"/>
                  <a:pt x="5011426" y="2496499"/>
                </a:cubicBezTo>
                <a:lnTo>
                  <a:pt x="4994224" y="2549900"/>
                </a:lnTo>
                <a:cubicBezTo>
                  <a:pt x="4992353" y="2564757"/>
                  <a:pt x="4998952" y="2582253"/>
                  <a:pt x="4995245" y="2596456"/>
                </a:cubicBezTo>
                <a:lnTo>
                  <a:pt x="4988570" y="2606088"/>
                </a:lnTo>
                <a:cubicBezTo>
                  <a:pt x="4988504" y="2615842"/>
                  <a:pt x="4988436" y="2625597"/>
                  <a:pt x="4988371" y="2635351"/>
                </a:cubicBezTo>
                <a:lnTo>
                  <a:pt x="4983212" y="2665666"/>
                </a:lnTo>
                <a:lnTo>
                  <a:pt x="4968234" y="2715895"/>
                </a:lnTo>
                <a:lnTo>
                  <a:pt x="4975888" y="2725052"/>
                </a:lnTo>
                <a:lnTo>
                  <a:pt x="4980195" y="2726489"/>
                </a:lnTo>
                <a:lnTo>
                  <a:pt x="4976218" y="2740278"/>
                </a:lnTo>
                <a:lnTo>
                  <a:pt x="4980571" y="2751112"/>
                </a:lnTo>
                <a:lnTo>
                  <a:pt x="4973893" y="2760208"/>
                </a:lnTo>
                <a:lnTo>
                  <a:pt x="4979005" y="2790136"/>
                </a:lnTo>
                <a:lnTo>
                  <a:pt x="4986137" y="2804183"/>
                </a:lnTo>
                <a:cubicBezTo>
                  <a:pt x="4986150" y="2811409"/>
                  <a:pt x="4986162" y="2818634"/>
                  <a:pt x="4986175" y="2825860"/>
                </a:cubicBezTo>
                <a:cubicBezTo>
                  <a:pt x="4987474" y="2843788"/>
                  <a:pt x="4992871" y="2886513"/>
                  <a:pt x="4993936" y="2911749"/>
                </a:cubicBezTo>
                <a:cubicBezTo>
                  <a:pt x="4993313" y="2946689"/>
                  <a:pt x="4980300" y="2954448"/>
                  <a:pt x="4992563" y="2977278"/>
                </a:cubicBezTo>
                <a:cubicBezTo>
                  <a:pt x="4985688" y="2983455"/>
                  <a:pt x="4982051" y="2987749"/>
                  <a:pt x="4980516" y="2991092"/>
                </a:cubicBezTo>
                <a:cubicBezTo>
                  <a:pt x="4975910" y="3001119"/>
                  <a:pt x="4990216" y="3002537"/>
                  <a:pt x="4992801" y="3020247"/>
                </a:cubicBezTo>
                <a:cubicBezTo>
                  <a:pt x="4998517" y="3032637"/>
                  <a:pt x="5013148" y="3051512"/>
                  <a:pt x="5014805" y="3065434"/>
                </a:cubicBezTo>
                <a:cubicBezTo>
                  <a:pt x="4998836" y="3057428"/>
                  <a:pt x="5016840" y="3105196"/>
                  <a:pt x="5002733" y="3103777"/>
                </a:cubicBezTo>
                <a:cubicBezTo>
                  <a:pt x="5022381" y="3124610"/>
                  <a:pt x="4997365" y="3128169"/>
                  <a:pt x="5002941" y="3151828"/>
                </a:cubicBezTo>
                <a:cubicBezTo>
                  <a:pt x="5010264" y="3163902"/>
                  <a:pt x="5011356" y="3171780"/>
                  <a:pt x="5002883" y="3180546"/>
                </a:cubicBezTo>
                <a:cubicBezTo>
                  <a:pt x="5038586" y="3236545"/>
                  <a:pt x="5003723" y="3210316"/>
                  <a:pt x="5016711" y="3258677"/>
                </a:cubicBezTo>
                <a:lnTo>
                  <a:pt x="5017918" y="3262610"/>
                </a:lnTo>
                <a:lnTo>
                  <a:pt x="5011672" y="3277179"/>
                </a:lnTo>
                <a:lnTo>
                  <a:pt x="5009344" y="3278130"/>
                </a:lnTo>
                <a:lnTo>
                  <a:pt x="5026770" y="3325671"/>
                </a:lnTo>
                <a:lnTo>
                  <a:pt x="5024571" y="3332072"/>
                </a:lnTo>
                <a:lnTo>
                  <a:pt x="5041705" y="3362948"/>
                </a:lnTo>
                <a:lnTo>
                  <a:pt x="5047477" y="3378959"/>
                </a:lnTo>
                <a:lnTo>
                  <a:pt x="5060758" y="3407057"/>
                </a:lnTo>
                <a:lnTo>
                  <a:pt x="5058968" y="3409825"/>
                </a:lnTo>
                <a:lnTo>
                  <a:pt x="5062667" y="3415218"/>
                </a:lnTo>
                <a:lnTo>
                  <a:pt x="5060928" y="3419880"/>
                </a:lnTo>
                <a:lnTo>
                  <a:pt x="5062923" y="3424545"/>
                </a:lnTo>
                <a:cubicBezTo>
                  <a:pt x="5063537" y="3433967"/>
                  <a:pt x="5063494" y="3466028"/>
                  <a:pt x="5064623" y="3476412"/>
                </a:cubicBezTo>
                <a:lnTo>
                  <a:pt x="5069684" y="3486850"/>
                </a:lnTo>
                <a:lnTo>
                  <a:pt x="5063339" y="3496391"/>
                </a:lnTo>
                <a:lnTo>
                  <a:pt x="5070139" y="3531201"/>
                </a:lnTo>
                <a:lnTo>
                  <a:pt x="5079896" y="3542019"/>
                </a:lnTo>
                <a:lnTo>
                  <a:pt x="5087540" y="3552249"/>
                </a:lnTo>
                <a:lnTo>
                  <a:pt x="5087902" y="3553678"/>
                </a:lnTo>
                <a:lnTo>
                  <a:pt x="5091509" y="3568021"/>
                </a:lnTo>
                <a:lnTo>
                  <a:pt x="5091934" y="3569719"/>
                </a:lnTo>
                <a:lnTo>
                  <a:pt x="5089362" y="3586412"/>
                </a:lnTo>
                <a:lnTo>
                  <a:pt x="5092358" y="3597336"/>
                </a:lnTo>
                <a:lnTo>
                  <a:pt x="5084254" y="3606007"/>
                </a:lnTo>
                <a:cubicBezTo>
                  <a:pt x="5084262" y="3617747"/>
                  <a:pt x="5084273" y="3629488"/>
                  <a:pt x="5084281" y="3641228"/>
                </a:cubicBezTo>
                <a:lnTo>
                  <a:pt x="5091848" y="3653088"/>
                </a:lnTo>
                <a:lnTo>
                  <a:pt x="5097436" y="3664114"/>
                </a:lnTo>
                <a:cubicBezTo>
                  <a:pt x="5097463" y="3664599"/>
                  <a:pt x="5097491" y="3665084"/>
                  <a:pt x="5097518" y="3665569"/>
                </a:cubicBezTo>
                <a:cubicBezTo>
                  <a:pt x="5097915" y="3672776"/>
                  <a:pt x="5096966" y="3688591"/>
                  <a:pt x="5099829" y="3707357"/>
                </a:cubicBezTo>
                <a:cubicBezTo>
                  <a:pt x="5100505" y="3724716"/>
                  <a:pt x="5118078" y="3760234"/>
                  <a:pt x="5114696" y="3778166"/>
                </a:cubicBezTo>
                <a:cubicBezTo>
                  <a:pt x="5141627" y="3845122"/>
                  <a:pt x="5125427" y="3821305"/>
                  <a:pt x="5135379" y="3878222"/>
                </a:cubicBezTo>
                <a:cubicBezTo>
                  <a:pt x="5161519" y="3905047"/>
                  <a:pt x="5125417" y="4015047"/>
                  <a:pt x="5130138" y="4048117"/>
                </a:cubicBezTo>
                <a:cubicBezTo>
                  <a:pt x="5081804" y="4192084"/>
                  <a:pt x="5096262" y="4158987"/>
                  <a:pt x="5090040" y="4219510"/>
                </a:cubicBezTo>
                <a:cubicBezTo>
                  <a:pt x="5104553" y="4280033"/>
                  <a:pt x="5065380" y="4345686"/>
                  <a:pt x="5092812" y="4411258"/>
                </a:cubicBezTo>
                <a:cubicBezTo>
                  <a:pt x="5090630" y="4437329"/>
                  <a:pt x="5083878" y="4473140"/>
                  <a:pt x="5084599" y="4488531"/>
                </a:cubicBezTo>
                <a:cubicBezTo>
                  <a:pt x="5084423" y="4505410"/>
                  <a:pt x="5084248" y="4522289"/>
                  <a:pt x="5084072" y="4539168"/>
                </a:cubicBezTo>
                <a:cubicBezTo>
                  <a:pt x="5072114" y="4567830"/>
                  <a:pt x="5064305" y="4588197"/>
                  <a:pt x="5068936" y="4625153"/>
                </a:cubicBezTo>
                <a:cubicBezTo>
                  <a:pt x="5077433" y="4662889"/>
                  <a:pt x="5065899" y="4679357"/>
                  <a:pt x="5059114" y="4733115"/>
                </a:cubicBezTo>
                <a:cubicBezTo>
                  <a:pt x="5068687" y="4752352"/>
                  <a:pt x="5055370" y="4832308"/>
                  <a:pt x="5037209" y="4844323"/>
                </a:cubicBezTo>
                <a:cubicBezTo>
                  <a:pt x="5033444" y="4857054"/>
                  <a:pt x="5040194" y="4871554"/>
                  <a:pt x="5020638" y="4877992"/>
                </a:cubicBezTo>
                <a:cubicBezTo>
                  <a:pt x="4997151" y="4888353"/>
                  <a:pt x="5034418" y="4931200"/>
                  <a:pt x="5006413" y="4925805"/>
                </a:cubicBezTo>
                <a:cubicBezTo>
                  <a:pt x="5031964" y="4956261"/>
                  <a:pt x="4982840" y="4982633"/>
                  <a:pt x="4971037" y="5009272"/>
                </a:cubicBezTo>
                <a:cubicBezTo>
                  <a:pt x="4973259" y="5034036"/>
                  <a:pt x="4968375" y="5053859"/>
                  <a:pt x="4963105" y="5111369"/>
                </a:cubicBezTo>
                <a:cubicBezTo>
                  <a:pt x="4973224" y="5141336"/>
                  <a:pt x="4937413" y="5161742"/>
                  <a:pt x="4976341" y="5210876"/>
                </a:cubicBezTo>
                <a:cubicBezTo>
                  <a:pt x="4972455" y="5212581"/>
                  <a:pt x="4977054" y="5227501"/>
                  <a:pt x="4980617" y="5269726"/>
                </a:cubicBezTo>
                <a:cubicBezTo>
                  <a:pt x="4984182" y="5311951"/>
                  <a:pt x="4990390" y="5400671"/>
                  <a:pt x="4997733" y="5464225"/>
                </a:cubicBezTo>
                <a:cubicBezTo>
                  <a:pt x="5001765" y="5536542"/>
                  <a:pt x="4990225" y="5517959"/>
                  <a:pt x="5001400" y="5594585"/>
                </a:cubicBezTo>
                <a:cubicBezTo>
                  <a:pt x="4999908" y="5619318"/>
                  <a:pt x="4974042" y="5647975"/>
                  <a:pt x="4983700" y="5667896"/>
                </a:cubicBezTo>
                <a:cubicBezTo>
                  <a:pt x="4976834" y="5696311"/>
                  <a:pt x="4975579" y="5738356"/>
                  <a:pt x="4968506" y="5769225"/>
                </a:cubicBezTo>
                <a:cubicBezTo>
                  <a:pt x="4968926" y="5787258"/>
                  <a:pt x="4969344" y="5805291"/>
                  <a:pt x="4969765" y="5823324"/>
                </a:cubicBezTo>
                <a:cubicBezTo>
                  <a:pt x="4966122" y="5853058"/>
                  <a:pt x="4965608" y="5838948"/>
                  <a:pt x="4966129" y="5862699"/>
                </a:cubicBezTo>
                <a:lnTo>
                  <a:pt x="4970695" y="5906467"/>
                </a:lnTo>
                <a:lnTo>
                  <a:pt x="4991568" y="5939847"/>
                </a:lnTo>
                <a:cubicBezTo>
                  <a:pt x="4998848" y="5955713"/>
                  <a:pt x="4974731" y="5940131"/>
                  <a:pt x="4986815" y="5973994"/>
                </a:cubicBezTo>
                <a:cubicBezTo>
                  <a:pt x="4961187" y="5997051"/>
                  <a:pt x="4983444" y="6032039"/>
                  <a:pt x="4987776" y="6089693"/>
                </a:cubicBezTo>
                <a:lnTo>
                  <a:pt x="4991621" y="6224938"/>
                </a:lnTo>
                <a:cubicBezTo>
                  <a:pt x="4988442" y="6270972"/>
                  <a:pt x="5008962" y="6317522"/>
                  <a:pt x="5017157" y="6370251"/>
                </a:cubicBezTo>
                <a:cubicBezTo>
                  <a:pt x="5025353" y="6422980"/>
                  <a:pt x="5039938" y="6490855"/>
                  <a:pt x="5040797" y="6541313"/>
                </a:cubicBezTo>
                <a:cubicBezTo>
                  <a:pt x="5039898" y="6576319"/>
                  <a:pt x="5031912" y="6591883"/>
                  <a:pt x="5045375" y="6640957"/>
                </a:cubicBezTo>
                <a:cubicBezTo>
                  <a:pt x="5057505" y="6669536"/>
                  <a:pt x="5052276" y="6675394"/>
                  <a:pt x="5058442" y="6705297"/>
                </a:cubicBezTo>
                <a:cubicBezTo>
                  <a:pt x="5057367" y="6727133"/>
                  <a:pt x="5067901" y="6732087"/>
                  <a:pt x="5071125" y="6759582"/>
                </a:cubicBezTo>
                <a:cubicBezTo>
                  <a:pt x="5055614" y="6796071"/>
                  <a:pt x="5051656" y="6769544"/>
                  <a:pt x="5069172" y="6817746"/>
                </a:cubicBezTo>
                <a:cubicBezTo>
                  <a:pt x="5060956" y="6828354"/>
                  <a:pt x="5064525" y="6836369"/>
                  <a:pt x="5072322" y="6843646"/>
                </a:cubicBezTo>
                <a:lnTo>
                  <a:pt x="5091388" y="6857998"/>
                </a:lnTo>
                <a:lnTo>
                  <a:pt x="6096000" y="6857998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6BD7BC-8558-4F51-ADAA-46E6CFB701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9600"/>
            <a:ext cx="3739341" cy="1330839"/>
          </a:xfrm>
        </p:spPr>
        <p:txBody>
          <a:bodyPr>
            <a:normAutofit/>
          </a:bodyPr>
          <a:lstStyle/>
          <a:p>
            <a:r>
              <a:rPr lang="en-US" b="1" dirty="0"/>
              <a:t>AV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E6D33E8-DEF1-4BD7-880D-DC0AB47D18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2366" y="2194102"/>
            <a:ext cx="3427001" cy="3908586"/>
          </a:xfrm>
        </p:spPr>
        <p:txBody>
          <a:bodyPr>
            <a:normAutofit/>
          </a:bodyPr>
          <a:lstStyle/>
          <a:p>
            <a:r>
              <a:rPr lang="en-US" sz="2000" dirty="0"/>
              <a:t>IOC based detection (old)</a:t>
            </a:r>
          </a:p>
          <a:p>
            <a:r>
              <a:rPr lang="en-US" sz="2000" dirty="0"/>
              <a:t>Signature based detection (new – more powerful than you think) – static and dynamic </a:t>
            </a:r>
          </a:p>
          <a:p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3FD160-578A-E01F-0649-E83AAF238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5457" y="755690"/>
            <a:ext cx="6155141" cy="5370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603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0741393E-C764-4C6F-8886-35CFF2E483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90890DC-37FF-4B49-BD4C-FE4232F69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552708" cy="6858000"/>
          </a:xfrm>
          <a:custGeom>
            <a:avLst/>
            <a:gdLst>
              <a:gd name="connsiteX0" fmla="*/ 0 w 5552708"/>
              <a:gd name="connsiteY0" fmla="*/ 0 h 6858000"/>
              <a:gd name="connsiteX1" fmla="*/ 5443651 w 5552708"/>
              <a:gd name="connsiteY1" fmla="*/ 0 h 6858000"/>
              <a:gd name="connsiteX2" fmla="*/ 5443781 w 5552708"/>
              <a:gd name="connsiteY2" fmla="*/ 512 h 6858000"/>
              <a:gd name="connsiteX3" fmla="*/ 5444033 w 5552708"/>
              <a:gd name="connsiteY3" fmla="*/ 20501 h 6858000"/>
              <a:gd name="connsiteX4" fmla="*/ 5439390 w 5552708"/>
              <a:gd name="connsiteY4" fmla="*/ 44768 h 6858000"/>
              <a:gd name="connsiteX5" fmla="*/ 5443913 w 5552708"/>
              <a:gd name="connsiteY5" fmla="*/ 104988 h 6858000"/>
              <a:gd name="connsiteX6" fmla="*/ 5458241 w 5552708"/>
              <a:gd name="connsiteY6" fmla="*/ 204162 h 6858000"/>
              <a:gd name="connsiteX7" fmla="*/ 5459763 w 5552708"/>
              <a:gd name="connsiteY7" fmla="*/ 225360 h 6858000"/>
              <a:gd name="connsiteX8" fmla="*/ 5454996 w 5552708"/>
              <a:gd name="connsiteY8" fmla="*/ 243902 h 6858000"/>
              <a:gd name="connsiteX9" fmla="*/ 5448597 w 5552708"/>
              <a:gd name="connsiteY9" fmla="*/ 248483 h 6858000"/>
              <a:gd name="connsiteX10" fmla="*/ 5448458 w 5552708"/>
              <a:gd name="connsiteY10" fmla="*/ 260196 h 6858000"/>
              <a:gd name="connsiteX11" fmla="*/ 5447150 w 5552708"/>
              <a:gd name="connsiteY11" fmla="*/ 263377 h 6858000"/>
              <a:gd name="connsiteX12" fmla="*/ 5459187 w 5552708"/>
              <a:gd name="connsiteY12" fmla="*/ 318691 h 6858000"/>
              <a:gd name="connsiteX13" fmla="*/ 5455708 w 5552708"/>
              <a:gd name="connsiteY13" fmla="*/ 365759 h 6858000"/>
              <a:gd name="connsiteX14" fmla="*/ 5473651 w 5552708"/>
              <a:gd name="connsiteY14" fmla="*/ 492182 h 6858000"/>
              <a:gd name="connsiteX15" fmla="*/ 5481453 w 5552708"/>
              <a:gd name="connsiteY15" fmla="*/ 689666 h 6858000"/>
              <a:gd name="connsiteX16" fmla="*/ 5488233 w 5552708"/>
              <a:gd name="connsiteY16" fmla="*/ 816332 h 6858000"/>
              <a:gd name="connsiteX17" fmla="*/ 5529718 w 5552708"/>
              <a:gd name="connsiteY17" fmla="*/ 891550 h 6858000"/>
              <a:gd name="connsiteX18" fmla="*/ 5536104 w 5552708"/>
              <a:gd name="connsiteY18" fmla="*/ 903318 h 6858000"/>
              <a:gd name="connsiteX19" fmla="*/ 5535257 w 5552708"/>
              <a:gd name="connsiteY19" fmla="*/ 905308 h 6858000"/>
              <a:gd name="connsiteX20" fmla="*/ 5537840 w 5552708"/>
              <a:gd name="connsiteY20" fmla="*/ 920621 h 6858000"/>
              <a:gd name="connsiteX21" fmla="*/ 5541663 w 5552708"/>
              <a:gd name="connsiteY21" fmla="*/ 922876 h 6858000"/>
              <a:gd name="connsiteX22" fmla="*/ 5544456 w 5552708"/>
              <a:gd name="connsiteY22" fmla="*/ 933037 h 6858000"/>
              <a:gd name="connsiteX23" fmla="*/ 5552708 w 5552708"/>
              <a:gd name="connsiteY23" fmla="*/ 952132 h 6858000"/>
              <a:gd name="connsiteX24" fmla="*/ 5551675 w 5552708"/>
              <a:gd name="connsiteY24" fmla="*/ 956570 h 6858000"/>
              <a:gd name="connsiteX25" fmla="*/ 5531341 w 5552708"/>
              <a:gd name="connsiteY25" fmla="*/ 1064863 h 6858000"/>
              <a:gd name="connsiteX26" fmla="*/ 5539998 w 5552708"/>
              <a:gd name="connsiteY26" fmla="*/ 1096340 h 6858000"/>
              <a:gd name="connsiteX27" fmla="*/ 5541075 w 5552708"/>
              <a:gd name="connsiteY27" fmla="*/ 1102915 h 6858000"/>
              <a:gd name="connsiteX28" fmla="*/ 5540822 w 5552708"/>
              <a:gd name="connsiteY28" fmla="*/ 1103143 h 6858000"/>
              <a:gd name="connsiteX29" fmla="*/ 5541413 w 5552708"/>
              <a:gd name="connsiteY29" fmla="*/ 1110274 h 6858000"/>
              <a:gd name="connsiteX30" fmla="*/ 5543038 w 5552708"/>
              <a:gd name="connsiteY30" fmla="*/ 1114901 h 6858000"/>
              <a:gd name="connsiteX31" fmla="*/ 5545128 w 5552708"/>
              <a:gd name="connsiteY31" fmla="*/ 1127652 h 6858000"/>
              <a:gd name="connsiteX32" fmla="*/ 5544028 w 5552708"/>
              <a:gd name="connsiteY32" fmla="*/ 1132698 h 6858000"/>
              <a:gd name="connsiteX33" fmla="*/ 5514811 w 5552708"/>
              <a:gd name="connsiteY33" fmla="*/ 1177140 h 6858000"/>
              <a:gd name="connsiteX34" fmla="*/ 5496402 w 5552708"/>
              <a:gd name="connsiteY34" fmla="*/ 1265293 h 6858000"/>
              <a:gd name="connsiteX35" fmla="*/ 5481620 w 5552708"/>
              <a:gd name="connsiteY35" fmla="*/ 1353039 h 6858000"/>
              <a:gd name="connsiteX36" fmla="*/ 5477938 w 5552708"/>
              <a:gd name="connsiteY36" fmla="*/ 1385038 h 6858000"/>
              <a:gd name="connsiteX37" fmla="*/ 5464009 w 5552708"/>
              <a:gd name="connsiteY37" fmla="*/ 1441067 h 6858000"/>
              <a:gd name="connsiteX38" fmla="*/ 5453063 w 5552708"/>
              <a:gd name="connsiteY38" fmla="*/ 1466104 h 6858000"/>
              <a:gd name="connsiteX39" fmla="*/ 5453368 w 5552708"/>
              <a:gd name="connsiteY39" fmla="*/ 1467310 h 6858000"/>
              <a:gd name="connsiteX40" fmla="*/ 5449849 w 5552708"/>
              <a:gd name="connsiteY40" fmla="*/ 1469198 h 6858000"/>
              <a:gd name="connsiteX41" fmla="*/ 5447717 w 5552708"/>
              <a:gd name="connsiteY41" fmla="*/ 1473816 h 6858000"/>
              <a:gd name="connsiteX42" fmla="*/ 5446906 w 5552708"/>
              <a:gd name="connsiteY42" fmla="*/ 1487106 h 6858000"/>
              <a:gd name="connsiteX43" fmla="*/ 5447429 w 5552708"/>
              <a:gd name="connsiteY43" fmla="*/ 1492218 h 6858000"/>
              <a:gd name="connsiteX44" fmla="*/ 5446434 w 5552708"/>
              <a:gd name="connsiteY44" fmla="*/ 1499455 h 6858000"/>
              <a:gd name="connsiteX45" fmla="*/ 5446146 w 5552708"/>
              <a:gd name="connsiteY45" fmla="*/ 1499600 h 6858000"/>
              <a:gd name="connsiteX46" fmla="*/ 5445728 w 5552708"/>
              <a:gd name="connsiteY46" fmla="*/ 1506449 h 6858000"/>
              <a:gd name="connsiteX47" fmla="*/ 5447013 w 5552708"/>
              <a:gd name="connsiteY47" fmla="*/ 1540420 h 6858000"/>
              <a:gd name="connsiteX48" fmla="*/ 5416036 w 5552708"/>
              <a:gd name="connsiteY48" fmla="*/ 1580834 h 6858000"/>
              <a:gd name="connsiteX49" fmla="*/ 5409252 w 5552708"/>
              <a:gd name="connsiteY49" fmla="*/ 1598373 h 6858000"/>
              <a:gd name="connsiteX50" fmla="*/ 5404223 w 5552708"/>
              <a:gd name="connsiteY50" fmla="*/ 1607549 h 6858000"/>
              <a:gd name="connsiteX51" fmla="*/ 5403003 w 5552708"/>
              <a:gd name="connsiteY51" fmla="*/ 1607994 h 6858000"/>
              <a:gd name="connsiteX52" fmla="*/ 5404366 w 5552708"/>
              <a:gd name="connsiteY52" fmla="*/ 1640580 h 6858000"/>
              <a:gd name="connsiteX53" fmla="*/ 5402429 w 5552708"/>
              <a:gd name="connsiteY53" fmla="*/ 1644617 h 6858000"/>
              <a:gd name="connsiteX54" fmla="*/ 5406027 w 5552708"/>
              <a:gd name="connsiteY54" fmla="*/ 1666228 h 6858000"/>
              <a:gd name="connsiteX55" fmla="*/ 5409538 w 5552708"/>
              <a:gd name="connsiteY55" fmla="*/ 1680703 h 6858000"/>
              <a:gd name="connsiteX56" fmla="*/ 5405582 w 5552708"/>
              <a:gd name="connsiteY56" fmla="*/ 1870222 h 6858000"/>
              <a:gd name="connsiteX57" fmla="*/ 5418948 w 5552708"/>
              <a:gd name="connsiteY57" fmla="*/ 1979530 h 6858000"/>
              <a:gd name="connsiteX58" fmla="*/ 5405060 w 5552708"/>
              <a:gd name="connsiteY58" fmla="*/ 2051964 h 6858000"/>
              <a:gd name="connsiteX59" fmla="*/ 5378701 w 5552708"/>
              <a:gd name="connsiteY59" fmla="*/ 2073120 h 6858000"/>
              <a:gd name="connsiteX60" fmla="*/ 5366006 w 5552708"/>
              <a:gd name="connsiteY60" fmla="*/ 2256053 h 6858000"/>
              <a:gd name="connsiteX61" fmla="*/ 5352501 w 5552708"/>
              <a:gd name="connsiteY61" fmla="*/ 2301374 h 6858000"/>
              <a:gd name="connsiteX62" fmla="*/ 5361572 w 5552708"/>
              <a:gd name="connsiteY62" fmla="*/ 2344135 h 6858000"/>
              <a:gd name="connsiteX63" fmla="*/ 5351776 w 5552708"/>
              <a:gd name="connsiteY63" fmla="*/ 2360013 h 6858000"/>
              <a:gd name="connsiteX64" fmla="*/ 5349856 w 5552708"/>
              <a:gd name="connsiteY64" fmla="*/ 2362723 h 6858000"/>
              <a:gd name="connsiteX65" fmla="*/ 5347182 w 5552708"/>
              <a:gd name="connsiteY65" fmla="*/ 2374239 h 6858000"/>
              <a:gd name="connsiteX66" fmla="*/ 5340172 w 5552708"/>
              <a:gd name="connsiteY66" fmla="*/ 2376629 h 6858000"/>
              <a:gd name="connsiteX67" fmla="*/ 5331662 w 5552708"/>
              <a:gd name="connsiteY67" fmla="*/ 2393351 h 6858000"/>
              <a:gd name="connsiteX68" fmla="*/ 5328482 w 5552708"/>
              <a:gd name="connsiteY68" fmla="*/ 2414790 h 6858000"/>
              <a:gd name="connsiteX69" fmla="*/ 5316501 w 5552708"/>
              <a:gd name="connsiteY69" fmla="*/ 2490864 h 6858000"/>
              <a:gd name="connsiteX70" fmla="*/ 5318378 w 5552708"/>
              <a:gd name="connsiteY70" fmla="*/ 2503797 h 6858000"/>
              <a:gd name="connsiteX71" fmla="*/ 5307008 w 5552708"/>
              <a:gd name="connsiteY71" fmla="*/ 2543608 h 6858000"/>
              <a:gd name="connsiteX72" fmla="*/ 5300817 w 5552708"/>
              <a:gd name="connsiteY72" fmla="*/ 2579627 h 6858000"/>
              <a:gd name="connsiteX73" fmla="*/ 5300491 w 5552708"/>
              <a:gd name="connsiteY73" fmla="*/ 2603469 h 6858000"/>
              <a:gd name="connsiteX74" fmla="*/ 5297327 w 5552708"/>
              <a:gd name="connsiteY74" fmla="*/ 2609298 h 6858000"/>
              <a:gd name="connsiteX75" fmla="*/ 5292648 w 5552708"/>
              <a:gd name="connsiteY75" fmla="*/ 2632709 h 6858000"/>
              <a:gd name="connsiteX76" fmla="*/ 5294499 w 5552708"/>
              <a:gd name="connsiteY76" fmla="*/ 2645215 h 6858000"/>
              <a:gd name="connsiteX77" fmla="*/ 5284921 w 5552708"/>
              <a:gd name="connsiteY77" fmla="*/ 2655995 h 6858000"/>
              <a:gd name="connsiteX78" fmla="*/ 5278681 w 5552708"/>
              <a:gd name="connsiteY78" fmla="*/ 2658097 h 6858000"/>
              <a:gd name="connsiteX79" fmla="*/ 5279052 w 5552708"/>
              <a:gd name="connsiteY79" fmla="*/ 2675265 h 6858000"/>
              <a:gd name="connsiteX80" fmla="*/ 5271485 w 5552708"/>
              <a:gd name="connsiteY80" fmla="*/ 2688260 h 6858000"/>
              <a:gd name="connsiteX81" fmla="*/ 5273609 w 5552708"/>
              <a:gd name="connsiteY81" fmla="*/ 2700785 h 6858000"/>
              <a:gd name="connsiteX82" fmla="*/ 5272098 w 5552708"/>
              <a:gd name="connsiteY82" fmla="*/ 2705655 h 6858000"/>
              <a:gd name="connsiteX83" fmla="*/ 5267605 w 5552708"/>
              <a:gd name="connsiteY83" fmla="*/ 2717660 h 6858000"/>
              <a:gd name="connsiteX84" fmla="*/ 5258449 w 5552708"/>
              <a:gd name="connsiteY84" fmla="*/ 2738177 h 6858000"/>
              <a:gd name="connsiteX85" fmla="*/ 5256679 w 5552708"/>
              <a:gd name="connsiteY85" fmla="*/ 2744727 h 6858000"/>
              <a:gd name="connsiteX86" fmla="*/ 5245116 w 5552708"/>
              <a:gd name="connsiteY86" fmla="*/ 2757932 h 6858000"/>
              <a:gd name="connsiteX87" fmla="*/ 5233122 w 5552708"/>
              <a:gd name="connsiteY87" fmla="*/ 2784915 h 6858000"/>
              <a:gd name="connsiteX88" fmla="*/ 5197792 w 5552708"/>
              <a:gd name="connsiteY88" fmla="*/ 2830475 h 6858000"/>
              <a:gd name="connsiteX89" fmla="*/ 5180199 w 5552708"/>
              <a:gd name="connsiteY89" fmla="*/ 2857691 h 6858000"/>
              <a:gd name="connsiteX90" fmla="*/ 5164940 w 5552708"/>
              <a:gd name="connsiteY90" fmla="*/ 2875644 h 6858000"/>
              <a:gd name="connsiteX91" fmla="*/ 5139323 w 5552708"/>
              <a:gd name="connsiteY91" fmla="*/ 2931296 h 6858000"/>
              <a:gd name="connsiteX92" fmla="*/ 5102390 w 5552708"/>
              <a:gd name="connsiteY92" fmla="*/ 3027705 h 6858000"/>
              <a:gd name="connsiteX93" fmla="*/ 5093321 w 5552708"/>
              <a:gd name="connsiteY93" fmla="*/ 3047244 h 6858000"/>
              <a:gd name="connsiteX94" fmla="*/ 5080729 w 5552708"/>
              <a:gd name="connsiteY94" fmla="*/ 3060118 h 6858000"/>
              <a:gd name="connsiteX95" fmla="*/ 5073626 w 5552708"/>
              <a:gd name="connsiteY95" fmla="*/ 3059690 h 6858000"/>
              <a:gd name="connsiteX96" fmla="*/ 5067867 w 5552708"/>
              <a:gd name="connsiteY96" fmla="*/ 3069806 h 6858000"/>
              <a:gd name="connsiteX97" fmla="*/ 5065335 w 5552708"/>
              <a:gd name="connsiteY97" fmla="*/ 3071678 h 6858000"/>
              <a:gd name="connsiteX98" fmla="*/ 5051806 w 5552708"/>
              <a:gd name="connsiteY98" fmla="*/ 3083233 h 6858000"/>
              <a:gd name="connsiteX99" fmla="*/ 5047824 w 5552708"/>
              <a:gd name="connsiteY99" fmla="*/ 3128247 h 6858000"/>
              <a:gd name="connsiteX100" fmla="*/ 5022444 w 5552708"/>
              <a:gd name="connsiteY100" fmla="*/ 3166893 h 6858000"/>
              <a:gd name="connsiteX101" fmla="*/ 4961916 w 5552708"/>
              <a:gd name="connsiteY101" fmla="*/ 3312149 h 6858000"/>
              <a:gd name="connsiteX102" fmla="*/ 4928070 w 5552708"/>
              <a:gd name="connsiteY102" fmla="*/ 3349450 h 6858000"/>
              <a:gd name="connsiteX103" fmla="*/ 4858652 w 5552708"/>
              <a:gd name="connsiteY103" fmla="*/ 3443841 h 6858000"/>
              <a:gd name="connsiteX104" fmla="*/ 4821392 w 5552708"/>
              <a:gd name="connsiteY104" fmla="*/ 3661714 h 6858000"/>
              <a:gd name="connsiteX105" fmla="*/ 4825147 w 5552708"/>
              <a:gd name="connsiteY105" fmla="*/ 3676668 h 6858000"/>
              <a:gd name="connsiteX106" fmla="*/ 4824341 w 5552708"/>
              <a:gd name="connsiteY106" fmla="*/ 3691352 h 6858000"/>
              <a:gd name="connsiteX107" fmla="*/ 4822735 w 5552708"/>
              <a:gd name="connsiteY107" fmla="*/ 3692500 h 6858000"/>
              <a:gd name="connsiteX108" fmla="*/ 4817318 w 5552708"/>
              <a:gd name="connsiteY108" fmla="*/ 3707640 h 6858000"/>
              <a:gd name="connsiteX109" fmla="*/ 4819146 w 5552708"/>
              <a:gd name="connsiteY109" fmla="*/ 3712253 h 6858000"/>
              <a:gd name="connsiteX110" fmla="*/ 4816373 w 5552708"/>
              <a:gd name="connsiteY110" fmla="*/ 3723048 h 6858000"/>
              <a:gd name="connsiteX111" fmla="*/ 4813460 w 5552708"/>
              <a:gd name="connsiteY111" fmla="*/ 3745409 h 6858000"/>
              <a:gd name="connsiteX112" fmla="*/ 4810527 w 5552708"/>
              <a:gd name="connsiteY112" fmla="*/ 3748566 h 6858000"/>
              <a:gd name="connsiteX113" fmla="*/ 4742720 w 5552708"/>
              <a:gd name="connsiteY113" fmla="*/ 3828954 h 6858000"/>
              <a:gd name="connsiteX114" fmla="*/ 4731784 w 5552708"/>
              <a:gd name="connsiteY114" fmla="*/ 3868871 h 6858000"/>
              <a:gd name="connsiteX115" fmla="*/ 4731481 w 5552708"/>
              <a:gd name="connsiteY115" fmla="*/ 3868898 h 6858000"/>
              <a:gd name="connsiteX116" fmla="*/ 4728490 w 5552708"/>
              <a:gd name="connsiteY116" fmla="*/ 3875525 h 6858000"/>
              <a:gd name="connsiteX117" fmla="*/ 4727500 w 5552708"/>
              <a:gd name="connsiteY117" fmla="*/ 3880683 h 6858000"/>
              <a:gd name="connsiteX118" fmla="*/ 4719663 w 5552708"/>
              <a:gd name="connsiteY118" fmla="*/ 3896892 h 6858000"/>
              <a:gd name="connsiteX119" fmla="*/ 4715899 w 5552708"/>
              <a:gd name="connsiteY119" fmla="*/ 3897345 h 6858000"/>
              <a:gd name="connsiteX120" fmla="*/ 4715832 w 5552708"/>
              <a:gd name="connsiteY120" fmla="*/ 3898632 h 6858000"/>
              <a:gd name="connsiteX121" fmla="*/ 4618476 w 5552708"/>
              <a:gd name="connsiteY121" fmla="*/ 4076334 h 6858000"/>
              <a:gd name="connsiteX122" fmla="*/ 4576303 w 5552708"/>
              <a:gd name="connsiteY122" fmla="*/ 4154580 h 6858000"/>
              <a:gd name="connsiteX123" fmla="*/ 4536795 w 5552708"/>
              <a:gd name="connsiteY123" fmla="*/ 4186216 h 6858000"/>
              <a:gd name="connsiteX124" fmla="*/ 4534335 w 5552708"/>
              <a:gd name="connsiteY124" fmla="*/ 4190678 h 6858000"/>
              <a:gd name="connsiteX125" fmla="*/ 4532585 w 5552708"/>
              <a:gd name="connsiteY125" fmla="*/ 4203860 h 6858000"/>
              <a:gd name="connsiteX126" fmla="*/ 4532745 w 5552708"/>
              <a:gd name="connsiteY126" fmla="*/ 4208983 h 6858000"/>
              <a:gd name="connsiteX127" fmla="*/ 4531239 w 5552708"/>
              <a:gd name="connsiteY127" fmla="*/ 4216126 h 6858000"/>
              <a:gd name="connsiteX128" fmla="*/ 4530941 w 5552708"/>
              <a:gd name="connsiteY128" fmla="*/ 4216251 h 6858000"/>
              <a:gd name="connsiteX129" fmla="*/ 4530039 w 5552708"/>
              <a:gd name="connsiteY129" fmla="*/ 4223045 h 6858000"/>
              <a:gd name="connsiteX130" fmla="*/ 4528920 w 5552708"/>
              <a:gd name="connsiteY130" fmla="*/ 4256957 h 6858000"/>
              <a:gd name="connsiteX131" fmla="*/ 4495092 w 5552708"/>
              <a:gd name="connsiteY131" fmla="*/ 4295227 h 6858000"/>
              <a:gd name="connsiteX132" fmla="*/ 4487069 w 5552708"/>
              <a:gd name="connsiteY132" fmla="*/ 4312260 h 6858000"/>
              <a:gd name="connsiteX133" fmla="*/ 4481391 w 5552708"/>
              <a:gd name="connsiteY133" fmla="*/ 4321074 h 6858000"/>
              <a:gd name="connsiteX134" fmla="*/ 4480140 w 5552708"/>
              <a:gd name="connsiteY134" fmla="*/ 4321443 h 6858000"/>
              <a:gd name="connsiteX135" fmla="*/ 4479199 w 5552708"/>
              <a:gd name="connsiteY135" fmla="*/ 4353976 h 6858000"/>
              <a:gd name="connsiteX136" fmla="*/ 4476976 w 5552708"/>
              <a:gd name="connsiteY136" fmla="*/ 4357874 h 6858000"/>
              <a:gd name="connsiteX137" fmla="*/ 4479044 w 5552708"/>
              <a:gd name="connsiteY137" fmla="*/ 4379621 h 6858000"/>
              <a:gd name="connsiteX138" fmla="*/ 4478683 w 5552708"/>
              <a:gd name="connsiteY138" fmla="*/ 4390568 h 6858000"/>
              <a:gd name="connsiteX139" fmla="*/ 4481532 w 5552708"/>
              <a:gd name="connsiteY139" fmla="*/ 4394254 h 6858000"/>
              <a:gd name="connsiteX140" fmla="*/ 4479499 w 5552708"/>
              <a:gd name="connsiteY140" fmla="*/ 4410114 h 6858000"/>
              <a:gd name="connsiteX141" fmla="*/ 4478153 w 5552708"/>
              <a:gd name="connsiteY141" fmla="*/ 4411710 h 6858000"/>
              <a:gd name="connsiteX142" fmla="*/ 4480616 w 5552708"/>
              <a:gd name="connsiteY142" fmla="*/ 4425622 h 6858000"/>
              <a:gd name="connsiteX143" fmla="*/ 4487688 w 5552708"/>
              <a:gd name="connsiteY143" fmla="*/ 4438292 h 6858000"/>
              <a:gd name="connsiteX144" fmla="*/ 4454727 w 5552708"/>
              <a:gd name="connsiteY144" fmla="*/ 4569970 h 6858000"/>
              <a:gd name="connsiteX145" fmla="*/ 4469804 w 5552708"/>
              <a:gd name="connsiteY145" fmla="*/ 4692415 h 6858000"/>
              <a:gd name="connsiteX146" fmla="*/ 4450795 w 5552708"/>
              <a:gd name="connsiteY146" fmla="*/ 4763659 h 6858000"/>
              <a:gd name="connsiteX147" fmla="*/ 4422945 w 5552708"/>
              <a:gd name="connsiteY147" fmla="*/ 4783049 h 6858000"/>
              <a:gd name="connsiteX148" fmla="*/ 4397314 w 5552708"/>
              <a:gd name="connsiteY148" fmla="*/ 4964397 h 6858000"/>
              <a:gd name="connsiteX149" fmla="*/ 4380606 w 5552708"/>
              <a:gd name="connsiteY149" fmla="*/ 5008665 h 6858000"/>
              <a:gd name="connsiteX150" fmla="*/ 4386649 w 5552708"/>
              <a:gd name="connsiteY150" fmla="*/ 5051823 h 6858000"/>
              <a:gd name="connsiteX151" fmla="*/ 4375733 w 5552708"/>
              <a:gd name="connsiteY151" fmla="*/ 5067011 h 6858000"/>
              <a:gd name="connsiteX152" fmla="*/ 4373624 w 5552708"/>
              <a:gd name="connsiteY152" fmla="*/ 5069584 h 6858000"/>
              <a:gd name="connsiteX153" fmla="*/ 4370134 w 5552708"/>
              <a:gd name="connsiteY153" fmla="*/ 5080883 h 6858000"/>
              <a:gd name="connsiteX154" fmla="*/ 4362957 w 5552708"/>
              <a:gd name="connsiteY154" fmla="*/ 5082819 h 6858000"/>
              <a:gd name="connsiteX155" fmla="*/ 4333195 w 5552708"/>
              <a:gd name="connsiteY155" fmla="*/ 5221840 h 6858000"/>
              <a:gd name="connsiteX156" fmla="*/ 4320037 w 5552708"/>
              <a:gd name="connsiteY156" fmla="*/ 5281999 h 6858000"/>
              <a:gd name="connsiteX157" fmla="*/ 4308816 w 5552708"/>
              <a:gd name="connsiteY157" fmla="*/ 5303704 h 6858000"/>
              <a:gd name="connsiteX158" fmla="*/ 4272244 w 5552708"/>
              <a:gd name="connsiteY158" fmla="*/ 5388756 h 6858000"/>
              <a:gd name="connsiteX159" fmla="*/ 4246915 w 5552708"/>
              <a:gd name="connsiteY159" fmla="*/ 5462809 h 6858000"/>
              <a:gd name="connsiteX160" fmla="*/ 4255030 w 5552708"/>
              <a:gd name="connsiteY160" fmla="*/ 5521632 h 6858000"/>
              <a:gd name="connsiteX161" fmla="*/ 4249277 w 5552708"/>
              <a:gd name="connsiteY161" fmla="*/ 5525636 h 6858000"/>
              <a:gd name="connsiteX162" fmla="*/ 4241924 w 5552708"/>
              <a:gd name="connsiteY162" fmla="*/ 5563850 h 6858000"/>
              <a:gd name="connsiteX163" fmla="*/ 4248240 w 5552708"/>
              <a:gd name="connsiteY163" fmla="*/ 5703386 h 6858000"/>
              <a:gd name="connsiteX164" fmla="*/ 4232982 w 5552708"/>
              <a:gd name="connsiteY164" fmla="*/ 5777907 h 6858000"/>
              <a:gd name="connsiteX165" fmla="*/ 4222394 w 5552708"/>
              <a:gd name="connsiteY165" fmla="*/ 5803443 h 6858000"/>
              <a:gd name="connsiteX166" fmla="*/ 4204974 w 5552708"/>
              <a:gd name="connsiteY166" fmla="*/ 5846279 h 6858000"/>
              <a:gd name="connsiteX167" fmla="*/ 4179217 w 5552708"/>
              <a:gd name="connsiteY167" fmla="*/ 5876046 h 6858000"/>
              <a:gd name="connsiteX168" fmla="*/ 4169698 w 5552708"/>
              <a:gd name="connsiteY168" fmla="*/ 5912761 h 6858000"/>
              <a:gd name="connsiteX169" fmla="*/ 4183963 w 5552708"/>
              <a:gd name="connsiteY169" fmla="*/ 5924201 h 6858000"/>
              <a:gd name="connsiteX170" fmla="*/ 4143073 w 5552708"/>
              <a:gd name="connsiteY170" fmla="*/ 6020347 h 6858000"/>
              <a:gd name="connsiteX171" fmla="*/ 4132699 w 5552708"/>
              <a:gd name="connsiteY171" fmla="*/ 6054447 h 6858000"/>
              <a:gd name="connsiteX172" fmla="*/ 4099744 w 5552708"/>
              <a:gd name="connsiteY172" fmla="*/ 6146773 h 6858000"/>
              <a:gd name="connsiteX173" fmla="*/ 4063216 w 5552708"/>
              <a:gd name="connsiteY173" fmla="*/ 6238624 h 6858000"/>
              <a:gd name="connsiteX174" fmla="*/ 4021696 w 5552708"/>
              <a:gd name="connsiteY174" fmla="*/ 6289517 h 6858000"/>
              <a:gd name="connsiteX175" fmla="*/ 3993817 w 5552708"/>
              <a:gd name="connsiteY175" fmla="*/ 6365399 h 6858000"/>
              <a:gd name="connsiteX176" fmla="*/ 3986236 w 5552708"/>
              <a:gd name="connsiteY176" fmla="*/ 6377584 h 6858000"/>
              <a:gd name="connsiteX177" fmla="*/ 3911599 w 5552708"/>
              <a:gd name="connsiteY177" fmla="*/ 6509659 h 6858000"/>
              <a:gd name="connsiteX178" fmla="*/ 3858869 w 5552708"/>
              <a:gd name="connsiteY178" fmla="*/ 6582751 h 6858000"/>
              <a:gd name="connsiteX179" fmla="*/ 3770950 w 5552708"/>
              <a:gd name="connsiteY179" fmla="*/ 6757987 h 6858000"/>
              <a:gd name="connsiteX180" fmla="*/ 3749766 w 5552708"/>
              <a:gd name="connsiteY180" fmla="*/ 6858000 h 6858000"/>
              <a:gd name="connsiteX181" fmla="*/ 12348 w 5552708"/>
              <a:gd name="connsiteY181" fmla="*/ 6858000 h 6858000"/>
              <a:gd name="connsiteX182" fmla="*/ 0 w 5552708"/>
              <a:gd name="connsiteY182" fmla="*/ 672566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</a:cxnLst>
            <a:rect l="l" t="t" r="r" b="b"/>
            <a:pathLst>
              <a:path w="5552708" h="6858000">
                <a:moveTo>
                  <a:pt x="0" y="0"/>
                </a:moveTo>
                <a:lnTo>
                  <a:pt x="5443651" y="0"/>
                </a:lnTo>
                <a:lnTo>
                  <a:pt x="5443781" y="512"/>
                </a:lnTo>
                <a:cubicBezTo>
                  <a:pt x="5446206" y="7309"/>
                  <a:pt x="5449083" y="15278"/>
                  <a:pt x="5444033" y="20501"/>
                </a:cubicBezTo>
                <a:cubicBezTo>
                  <a:pt x="5435420" y="27795"/>
                  <a:pt x="5439966" y="35996"/>
                  <a:pt x="5439390" y="44768"/>
                </a:cubicBezTo>
                <a:cubicBezTo>
                  <a:pt x="5431962" y="55410"/>
                  <a:pt x="5437588" y="94208"/>
                  <a:pt x="5443913" y="104988"/>
                </a:cubicBezTo>
                <a:cubicBezTo>
                  <a:pt x="5467308" y="131885"/>
                  <a:pt x="5440518" y="182050"/>
                  <a:pt x="5458241" y="204162"/>
                </a:cubicBezTo>
                <a:cubicBezTo>
                  <a:pt x="5460281" y="211583"/>
                  <a:pt x="5460566" y="218611"/>
                  <a:pt x="5459763" y="225360"/>
                </a:cubicBezTo>
                <a:lnTo>
                  <a:pt x="5454996" y="243902"/>
                </a:lnTo>
                <a:lnTo>
                  <a:pt x="5448597" y="248483"/>
                </a:lnTo>
                <a:lnTo>
                  <a:pt x="5448458" y="260196"/>
                </a:lnTo>
                <a:lnTo>
                  <a:pt x="5447150" y="263377"/>
                </a:lnTo>
                <a:cubicBezTo>
                  <a:pt x="5448938" y="273127"/>
                  <a:pt x="5457762" y="301628"/>
                  <a:pt x="5459187" y="318691"/>
                </a:cubicBezTo>
                <a:cubicBezTo>
                  <a:pt x="5456617" y="351374"/>
                  <a:pt x="5481393" y="329570"/>
                  <a:pt x="5455708" y="365759"/>
                </a:cubicBezTo>
                <a:cubicBezTo>
                  <a:pt x="5472236" y="419311"/>
                  <a:pt x="5443611" y="447897"/>
                  <a:pt x="5473651" y="492182"/>
                </a:cubicBezTo>
                <a:cubicBezTo>
                  <a:pt x="5483259" y="556102"/>
                  <a:pt x="5473858" y="624576"/>
                  <a:pt x="5481453" y="689666"/>
                </a:cubicBezTo>
                <a:cubicBezTo>
                  <a:pt x="5481825" y="737836"/>
                  <a:pt x="5505966" y="768312"/>
                  <a:pt x="5488233" y="816332"/>
                </a:cubicBezTo>
                <a:cubicBezTo>
                  <a:pt x="5492515" y="818482"/>
                  <a:pt x="5526923" y="887911"/>
                  <a:pt x="5529718" y="891550"/>
                </a:cubicBezTo>
                <a:lnTo>
                  <a:pt x="5536104" y="903318"/>
                </a:lnTo>
                <a:lnTo>
                  <a:pt x="5535257" y="905308"/>
                </a:lnTo>
                <a:cubicBezTo>
                  <a:pt x="5534066" y="913418"/>
                  <a:pt x="5535399" y="917837"/>
                  <a:pt x="5537840" y="920621"/>
                </a:cubicBezTo>
                <a:lnTo>
                  <a:pt x="5541663" y="922876"/>
                </a:lnTo>
                <a:lnTo>
                  <a:pt x="5544456" y="933037"/>
                </a:lnTo>
                <a:lnTo>
                  <a:pt x="5552708" y="952132"/>
                </a:lnTo>
                <a:lnTo>
                  <a:pt x="5551675" y="956570"/>
                </a:lnTo>
                <a:lnTo>
                  <a:pt x="5531341" y="1064863"/>
                </a:lnTo>
                <a:cubicBezTo>
                  <a:pt x="5534620" y="1074818"/>
                  <a:pt x="5537566" y="1085372"/>
                  <a:pt x="5539998" y="1096340"/>
                </a:cubicBezTo>
                <a:lnTo>
                  <a:pt x="5541075" y="1102915"/>
                </a:lnTo>
                <a:lnTo>
                  <a:pt x="5540822" y="1103143"/>
                </a:lnTo>
                <a:cubicBezTo>
                  <a:pt x="5540471" y="1104784"/>
                  <a:pt x="5540605" y="1107024"/>
                  <a:pt x="5541413" y="1110274"/>
                </a:cubicBezTo>
                <a:lnTo>
                  <a:pt x="5543038" y="1114901"/>
                </a:lnTo>
                <a:cubicBezTo>
                  <a:pt x="5543735" y="1119151"/>
                  <a:pt x="5544432" y="1123402"/>
                  <a:pt x="5545128" y="1127652"/>
                </a:cubicBezTo>
                <a:lnTo>
                  <a:pt x="5544028" y="1132698"/>
                </a:lnTo>
                <a:cubicBezTo>
                  <a:pt x="5534609" y="1151029"/>
                  <a:pt x="5496304" y="1149042"/>
                  <a:pt x="5514811" y="1177140"/>
                </a:cubicBezTo>
                <a:cubicBezTo>
                  <a:pt x="5509719" y="1211798"/>
                  <a:pt x="5486957" y="1231445"/>
                  <a:pt x="5496402" y="1265293"/>
                </a:cubicBezTo>
                <a:cubicBezTo>
                  <a:pt x="5491550" y="1297727"/>
                  <a:pt x="5479431" y="1324727"/>
                  <a:pt x="5481620" y="1353039"/>
                </a:cubicBezTo>
                <a:cubicBezTo>
                  <a:pt x="5473631" y="1363324"/>
                  <a:pt x="5469597" y="1373497"/>
                  <a:pt x="5477938" y="1385038"/>
                </a:cubicBezTo>
                <a:cubicBezTo>
                  <a:pt x="5470625" y="1414924"/>
                  <a:pt x="5455771" y="1420367"/>
                  <a:pt x="5464009" y="1441067"/>
                </a:cubicBezTo>
                <a:cubicBezTo>
                  <a:pt x="5439287" y="1455035"/>
                  <a:pt x="5447714" y="1457216"/>
                  <a:pt x="5453063" y="1466104"/>
                </a:cubicBezTo>
                <a:cubicBezTo>
                  <a:pt x="5453164" y="1466506"/>
                  <a:pt x="5453267" y="1466908"/>
                  <a:pt x="5453368" y="1467310"/>
                </a:cubicBezTo>
                <a:lnTo>
                  <a:pt x="5449849" y="1469198"/>
                </a:lnTo>
                <a:lnTo>
                  <a:pt x="5447717" y="1473816"/>
                </a:lnTo>
                <a:lnTo>
                  <a:pt x="5446906" y="1487106"/>
                </a:lnTo>
                <a:cubicBezTo>
                  <a:pt x="5447081" y="1488810"/>
                  <a:pt x="5447254" y="1490514"/>
                  <a:pt x="5447429" y="1492218"/>
                </a:cubicBezTo>
                <a:cubicBezTo>
                  <a:pt x="5447480" y="1495695"/>
                  <a:pt x="5447119" y="1497953"/>
                  <a:pt x="5446434" y="1499455"/>
                </a:cubicBezTo>
                <a:lnTo>
                  <a:pt x="5446146" y="1499600"/>
                </a:lnTo>
                <a:lnTo>
                  <a:pt x="5445728" y="1506449"/>
                </a:lnTo>
                <a:cubicBezTo>
                  <a:pt x="5445627" y="1518090"/>
                  <a:pt x="5446096" y="1529498"/>
                  <a:pt x="5447013" y="1540420"/>
                </a:cubicBezTo>
                <a:cubicBezTo>
                  <a:pt x="5431084" y="1547368"/>
                  <a:pt x="5443219" y="1588924"/>
                  <a:pt x="5416036" y="1580834"/>
                </a:cubicBezTo>
                <a:cubicBezTo>
                  <a:pt x="5416447" y="1595454"/>
                  <a:pt x="5426812" y="1605684"/>
                  <a:pt x="5409252" y="1598373"/>
                </a:cubicBezTo>
                <a:cubicBezTo>
                  <a:pt x="5408864" y="1603115"/>
                  <a:pt x="5406927" y="1605804"/>
                  <a:pt x="5404223" y="1607549"/>
                </a:cubicBezTo>
                <a:lnTo>
                  <a:pt x="5403003" y="1607994"/>
                </a:lnTo>
                <a:lnTo>
                  <a:pt x="5404366" y="1640580"/>
                </a:lnTo>
                <a:lnTo>
                  <a:pt x="5402429" y="1644617"/>
                </a:lnTo>
                <a:cubicBezTo>
                  <a:pt x="5403628" y="1651821"/>
                  <a:pt x="5404828" y="1659024"/>
                  <a:pt x="5406027" y="1666228"/>
                </a:cubicBezTo>
                <a:lnTo>
                  <a:pt x="5409538" y="1680703"/>
                </a:lnTo>
                <a:lnTo>
                  <a:pt x="5405582" y="1870222"/>
                </a:lnTo>
                <a:cubicBezTo>
                  <a:pt x="5407505" y="1917082"/>
                  <a:pt x="5419912" y="1922890"/>
                  <a:pt x="5418948" y="1979530"/>
                </a:cubicBezTo>
                <a:cubicBezTo>
                  <a:pt x="5381653" y="1974789"/>
                  <a:pt x="5447295" y="2092994"/>
                  <a:pt x="5405060" y="2051964"/>
                </a:cubicBezTo>
                <a:cubicBezTo>
                  <a:pt x="5406099" y="2068965"/>
                  <a:pt x="5389286" y="2084064"/>
                  <a:pt x="5378701" y="2073120"/>
                </a:cubicBezTo>
                <a:cubicBezTo>
                  <a:pt x="5397285" y="2126878"/>
                  <a:pt x="5362129" y="2197651"/>
                  <a:pt x="5366006" y="2256053"/>
                </a:cubicBezTo>
                <a:cubicBezTo>
                  <a:pt x="5334011" y="2283221"/>
                  <a:pt x="5362023" y="2269954"/>
                  <a:pt x="5352501" y="2301374"/>
                </a:cubicBezTo>
                <a:cubicBezTo>
                  <a:pt x="5379308" y="2296096"/>
                  <a:pt x="5332887" y="2338416"/>
                  <a:pt x="5361572" y="2344135"/>
                </a:cubicBezTo>
                <a:cubicBezTo>
                  <a:pt x="5358931" y="2349671"/>
                  <a:pt x="5355467" y="2354856"/>
                  <a:pt x="5351776" y="2360013"/>
                </a:cubicBezTo>
                <a:lnTo>
                  <a:pt x="5349856" y="2362723"/>
                </a:lnTo>
                <a:lnTo>
                  <a:pt x="5347182" y="2374239"/>
                </a:lnTo>
                <a:lnTo>
                  <a:pt x="5340172" y="2376629"/>
                </a:lnTo>
                <a:lnTo>
                  <a:pt x="5331662" y="2393351"/>
                </a:lnTo>
                <a:cubicBezTo>
                  <a:pt x="5329441" y="2399746"/>
                  <a:pt x="5328181" y="2406782"/>
                  <a:pt x="5328482" y="2414790"/>
                </a:cubicBezTo>
                <a:cubicBezTo>
                  <a:pt x="5337359" y="2435605"/>
                  <a:pt x="5319289" y="2463646"/>
                  <a:pt x="5316501" y="2490864"/>
                </a:cubicBezTo>
                <a:cubicBezTo>
                  <a:pt x="5317127" y="2495175"/>
                  <a:pt x="5317754" y="2499486"/>
                  <a:pt x="5318378" y="2503797"/>
                </a:cubicBezTo>
                <a:lnTo>
                  <a:pt x="5307008" y="2543608"/>
                </a:lnTo>
                <a:cubicBezTo>
                  <a:pt x="5304307" y="2555015"/>
                  <a:pt x="5302094" y="2566933"/>
                  <a:pt x="5300817" y="2579627"/>
                </a:cubicBezTo>
                <a:lnTo>
                  <a:pt x="5300491" y="2603469"/>
                </a:lnTo>
                <a:lnTo>
                  <a:pt x="5297327" y="2609298"/>
                </a:lnTo>
                <a:cubicBezTo>
                  <a:pt x="5296149" y="2620041"/>
                  <a:pt x="5302481" y="2635343"/>
                  <a:pt x="5292648" y="2632709"/>
                </a:cubicBezTo>
                <a:lnTo>
                  <a:pt x="5294499" y="2645215"/>
                </a:lnTo>
                <a:lnTo>
                  <a:pt x="5284921" y="2655995"/>
                </a:lnTo>
                <a:cubicBezTo>
                  <a:pt x="5282893" y="2657043"/>
                  <a:pt x="5280790" y="2657749"/>
                  <a:pt x="5278681" y="2658097"/>
                </a:cubicBezTo>
                <a:lnTo>
                  <a:pt x="5279052" y="2675265"/>
                </a:lnTo>
                <a:lnTo>
                  <a:pt x="5271485" y="2688260"/>
                </a:lnTo>
                <a:cubicBezTo>
                  <a:pt x="5272192" y="2692435"/>
                  <a:pt x="5272901" y="2696610"/>
                  <a:pt x="5273609" y="2700785"/>
                </a:cubicBezTo>
                <a:lnTo>
                  <a:pt x="5272098" y="2705655"/>
                </a:lnTo>
                <a:lnTo>
                  <a:pt x="5267605" y="2717660"/>
                </a:lnTo>
                <a:cubicBezTo>
                  <a:pt x="5264770" y="2723740"/>
                  <a:pt x="5261426" y="2730522"/>
                  <a:pt x="5258449" y="2738177"/>
                </a:cubicBezTo>
                <a:lnTo>
                  <a:pt x="5256679" y="2744727"/>
                </a:lnTo>
                <a:lnTo>
                  <a:pt x="5245116" y="2757932"/>
                </a:lnTo>
                <a:cubicBezTo>
                  <a:pt x="5236430" y="2767502"/>
                  <a:pt x="5230416" y="2775146"/>
                  <a:pt x="5233122" y="2784915"/>
                </a:cubicBezTo>
                <a:cubicBezTo>
                  <a:pt x="5221620" y="2799359"/>
                  <a:pt x="5193828" y="2806744"/>
                  <a:pt x="5197792" y="2830475"/>
                </a:cubicBezTo>
                <a:cubicBezTo>
                  <a:pt x="5186798" y="2821932"/>
                  <a:pt x="5192955" y="2855565"/>
                  <a:pt x="5180199" y="2857691"/>
                </a:cubicBezTo>
                <a:cubicBezTo>
                  <a:pt x="5170100" y="2858096"/>
                  <a:pt x="5169614" y="2868393"/>
                  <a:pt x="5164940" y="2875644"/>
                </a:cubicBezTo>
                <a:cubicBezTo>
                  <a:pt x="5154127" y="2879787"/>
                  <a:pt x="5139696" y="2917521"/>
                  <a:pt x="5139323" y="2931296"/>
                </a:cubicBezTo>
                <a:cubicBezTo>
                  <a:pt x="5144210" y="2970932"/>
                  <a:pt x="5099528" y="2996158"/>
                  <a:pt x="5102390" y="3027705"/>
                </a:cubicBezTo>
                <a:cubicBezTo>
                  <a:pt x="5100365" y="3035586"/>
                  <a:pt x="5097192" y="3041915"/>
                  <a:pt x="5093321" y="3047244"/>
                </a:cubicBezTo>
                <a:lnTo>
                  <a:pt x="5080729" y="3060118"/>
                </a:lnTo>
                <a:lnTo>
                  <a:pt x="5073626" y="3059690"/>
                </a:lnTo>
                <a:lnTo>
                  <a:pt x="5067867" y="3069806"/>
                </a:lnTo>
                <a:lnTo>
                  <a:pt x="5065335" y="3071678"/>
                </a:lnTo>
                <a:cubicBezTo>
                  <a:pt x="5060475" y="3075234"/>
                  <a:pt x="5055815" y="3078901"/>
                  <a:pt x="5051806" y="3083233"/>
                </a:cubicBezTo>
                <a:cubicBezTo>
                  <a:pt x="5076417" y="3100024"/>
                  <a:pt x="5021773" y="3122856"/>
                  <a:pt x="5047824" y="3128247"/>
                </a:cubicBezTo>
                <a:cubicBezTo>
                  <a:pt x="5030083" y="3154978"/>
                  <a:pt x="5059535" y="3153095"/>
                  <a:pt x="5022444" y="3166893"/>
                </a:cubicBezTo>
                <a:cubicBezTo>
                  <a:pt x="5009215" y="3225035"/>
                  <a:pt x="4960350" y="3252747"/>
                  <a:pt x="4961916" y="3312149"/>
                </a:cubicBezTo>
                <a:cubicBezTo>
                  <a:pt x="4955371" y="3297387"/>
                  <a:pt x="4932004" y="3332561"/>
                  <a:pt x="4928070" y="3349450"/>
                </a:cubicBezTo>
                <a:cubicBezTo>
                  <a:pt x="4901199" y="3293116"/>
                  <a:pt x="4891428" y="3463059"/>
                  <a:pt x="4858652" y="3443841"/>
                </a:cubicBezTo>
                <a:cubicBezTo>
                  <a:pt x="4840872" y="3495884"/>
                  <a:pt x="4832958" y="3617975"/>
                  <a:pt x="4821392" y="3661714"/>
                </a:cubicBezTo>
                <a:cubicBezTo>
                  <a:pt x="4823621" y="3666551"/>
                  <a:pt x="4824768" y="3671561"/>
                  <a:pt x="4825147" y="3676668"/>
                </a:cubicBezTo>
                <a:lnTo>
                  <a:pt x="4824341" y="3691352"/>
                </a:lnTo>
                <a:lnTo>
                  <a:pt x="4822735" y="3692500"/>
                </a:lnTo>
                <a:cubicBezTo>
                  <a:pt x="4817912" y="3698748"/>
                  <a:pt x="4816795" y="3703524"/>
                  <a:pt x="4817318" y="3707640"/>
                </a:cubicBezTo>
                <a:lnTo>
                  <a:pt x="4819146" y="3712253"/>
                </a:lnTo>
                <a:lnTo>
                  <a:pt x="4816373" y="3723048"/>
                </a:lnTo>
                <a:lnTo>
                  <a:pt x="4813460" y="3745409"/>
                </a:lnTo>
                <a:lnTo>
                  <a:pt x="4810527" y="3748566"/>
                </a:lnTo>
                <a:cubicBezTo>
                  <a:pt x="4798737" y="3762490"/>
                  <a:pt x="4755451" y="3809983"/>
                  <a:pt x="4742720" y="3828954"/>
                </a:cubicBezTo>
                <a:lnTo>
                  <a:pt x="4731784" y="3868871"/>
                </a:lnTo>
                <a:lnTo>
                  <a:pt x="4731481" y="3868898"/>
                </a:lnTo>
                <a:cubicBezTo>
                  <a:pt x="4730422" y="3870084"/>
                  <a:pt x="4729442" y="3872132"/>
                  <a:pt x="4728490" y="3875525"/>
                </a:cubicBezTo>
                <a:lnTo>
                  <a:pt x="4727500" y="3880683"/>
                </a:lnTo>
                <a:lnTo>
                  <a:pt x="4719663" y="3896892"/>
                </a:lnTo>
                <a:lnTo>
                  <a:pt x="4715899" y="3897345"/>
                </a:lnTo>
                <a:cubicBezTo>
                  <a:pt x="4715876" y="3897775"/>
                  <a:pt x="4715854" y="3898203"/>
                  <a:pt x="4715832" y="3898632"/>
                </a:cubicBezTo>
                <a:lnTo>
                  <a:pt x="4618476" y="4076334"/>
                </a:lnTo>
                <a:cubicBezTo>
                  <a:pt x="4617399" y="4112851"/>
                  <a:pt x="4590920" y="4122978"/>
                  <a:pt x="4576303" y="4154580"/>
                </a:cubicBezTo>
                <a:cubicBezTo>
                  <a:pt x="4585172" y="4189077"/>
                  <a:pt x="4550681" y="4172136"/>
                  <a:pt x="4536795" y="4186216"/>
                </a:cubicBezTo>
                <a:lnTo>
                  <a:pt x="4534335" y="4190678"/>
                </a:lnTo>
                <a:lnTo>
                  <a:pt x="4532585" y="4203860"/>
                </a:lnTo>
                <a:cubicBezTo>
                  <a:pt x="4532638" y="4205567"/>
                  <a:pt x="4532692" y="4207276"/>
                  <a:pt x="4532745" y="4208983"/>
                </a:cubicBezTo>
                <a:cubicBezTo>
                  <a:pt x="4532551" y="4212450"/>
                  <a:pt x="4532031" y="4214675"/>
                  <a:pt x="4531239" y="4216126"/>
                </a:cubicBezTo>
                <a:lnTo>
                  <a:pt x="4530941" y="4216251"/>
                </a:lnTo>
                <a:lnTo>
                  <a:pt x="4530039" y="4223045"/>
                </a:lnTo>
                <a:cubicBezTo>
                  <a:pt x="4529114" y="4234633"/>
                  <a:pt x="4528779" y="4246020"/>
                  <a:pt x="4528920" y="4256957"/>
                </a:cubicBezTo>
                <a:cubicBezTo>
                  <a:pt x="4512505" y="4262858"/>
                  <a:pt x="4521695" y="4305010"/>
                  <a:pt x="4495092" y="4295227"/>
                </a:cubicBezTo>
                <a:cubicBezTo>
                  <a:pt x="4494469" y="4309813"/>
                  <a:pt x="4504108" y="4320656"/>
                  <a:pt x="4487069" y="4312260"/>
                </a:cubicBezTo>
                <a:cubicBezTo>
                  <a:pt x="4486347" y="4316957"/>
                  <a:pt x="4484219" y="4319510"/>
                  <a:pt x="4481391" y="4321074"/>
                </a:cubicBezTo>
                <a:lnTo>
                  <a:pt x="4480140" y="4321443"/>
                </a:lnTo>
                <a:lnTo>
                  <a:pt x="4479199" y="4353976"/>
                </a:lnTo>
                <a:lnTo>
                  <a:pt x="4476976" y="4357874"/>
                </a:lnTo>
                <a:cubicBezTo>
                  <a:pt x="4477666" y="4365122"/>
                  <a:pt x="4478355" y="4372372"/>
                  <a:pt x="4479044" y="4379621"/>
                </a:cubicBezTo>
                <a:lnTo>
                  <a:pt x="4478683" y="4390568"/>
                </a:lnTo>
                <a:lnTo>
                  <a:pt x="4481532" y="4394254"/>
                </a:lnTo>
                <a:cubicBezTo>
                  <a:pt x="4482969" y="4397909"/>
                  <a:pt x="4482918" y="4402720"/>
                  <a:pt x="4479499" y="4410114"/>
                </a:cubicBezTo>
                <a:lnTo>
                  <a:pt x="4478153" y="4411710"/>
                </a:lnTo>
                <a:lnTo>
                  <a:pt x="4480616" y="4425622"/>
                </a:lnTo>
                <a:cubicBezTo>
                  <a:pt x="4482131" y="4430247"/>
                  <a:pt x="4484387" y="4434528"/>
                  <a:pt x="4487688" y="4438292"/>
                </a:cubicBezTo>
                <a:cubicBezTo>
                  <a:pt x="4457664" y="4477897"/>
                  <a:pt x="4468221" y="4523123"/>
                  <a:pt x="4454727" y="4569970"/>
                </a:cubicBezTo>
                <a:cubicBezTo>
                  <a:pt x="4417898" y="4583966"/>
                  <a:pt x="4440689" y="4674230"/>
                  <a:pt x="4469804" y="4692415"/>
                </a:cubicBezTo>
                <a:cubicBezTo>
                  <a:pt x="4432851" y="4685322"/>
                  <a:pt x="4490117" y="4807198"/>
                  <a:pt x="4450795" y="4763659"/>
                </a:cubicBezTo>
                <a:cubicBezTo>
                  <a:pt x="4450628" y="4780652"/>
                  <a:pt x="4432755" y="4794620"/>
                  <a:pt x="4422945" y="4783049"/>
                </a:cubicBezTo>
                <a:cubicBezTo>
                  <a:pt x="4437721" y="4837759"/>
                  <a:pt x="4397569" y="4905997"/>
                  <a:pt x="4397314" y="4964397"/>
                </a:cubicBezTo>
                <a:cubicBezTo>
                  <a:pt x="4363407" y="4989414"/>
                  <a:pt x="4392349" y="4977986"/>
                  <a:pt x="4380606" y="5008665"/>
                </a:cubicBezTo>
                <a:cubicBezTo>
                  <a:pt x="4407778" y="5005114"/>
                  <a:pt x="4358378" y="5044304"/>
                  <a:pt x="4386649" y="5051823"/>
                </a:cubicBezTo>
                <a:cubicBezTo>
                  <a:pt x="4383620" y="5057169"/>
                  <a:pt x="4379789" y="5062109"/>
                  <a:pt x="4375733" y="5067011"/>
                </a:cubicBezTo>
                <a:lnTo>
                  <a:pt x="4373624" y="5069584"/>
                </a:lnTo>
                <a:lnTo>
                  <a:pt x="4370134" y="5080883"/>
                </a:lnTo>
                <a:lnTo>
                  <a:pt x="4362957" y="5082819"/>
                </a:lnTo>
                <a:lnTo>
                  <a:pt x="4333195" y="5221840"/>
                </a:lnTo>
                <a:cubicBezTo>
                  <a:pt x="4335888" y="5234770"/>
                  <a:pt x="4329894" y="5274591"/>
                  <a:pt x="4320037" y="5281999"/>
                </a:cubicBezTo>
                <a:cubicBezTo>
                  <a:pt x="4316990" y="5290274"/>
                  <a:pt x="4318795" y="5300010"/>
                  <a:pt x="4308816" y="5303704"/>
                </a:cubicBezTo>
                <a:cubicBezTo>
                  <a:pt x="4300851" y="5321498"/>
                  <a:pt x="4282560" y="5362240"/>
                  <a:pt x="4272244" y="5388756"/>
                </a:cubicBezTo>
                <a:cubicBezTo>
                  <a:pt x="4281980" y="5405143"/>
                  <a:pt x="4255067" y="5425092"/>
                  <a:pt x="4246915" y="5462809"/>
                </a:cubicBezTo>
                <a:cubicBezTo>
                  <a:pt x="4258299" y="5480842"/>
                  <a:pt x="4241233" y="5488203"/>
                  <a:pt x="4255030" y="5521632"/>
                </a:cubicBezTo>
                <a:cubicBezTo>
                  <a:pt x="4253005" y="5522647"/>
                  <a:pt x="4251068" y="5523996"/>
                  <a:pt x="4249277" y="5525636"/>
                </a:cubicBezTo>
                <a:cubicBezTo>
                  <a:pt x="4238872" y="5535166"/>
                  <a:pt x="4235581" y="5552275"/>
                  <a:pt x="4241924" y="5563850"/>
                </a:cubicBezTo>
                <a:cubicBezTo>
                  <a:pt x="4259047" y="5616453"/>
                  <a:pt x="4250256" y="5660812"/>
                  <a:pt x="4248240" y="5703386"/>
                </a:cubicBezTo>
                <a:cubicBezTo>
                  <a:pt x="4243085" y="5751111"/>
                  <a:pt x="4218929" y="5715189"/>
                  <a:pt x="4232982" y="5777907"/>
                </a:cubicBezTo>
                <a:cubicBezTo>
                  <a:pt x="4221558" y="5782651"/>
                  <a:pt x="4219728" y="5790057"/>
                  <a:pt x="4222394" y="5803443"/>
                </a:cubicBezTo>
                <a:cubicBezTo>
                  <a:pt x="4219121" y="5826511"/>
                  <a:pt x="4193576" y="5820653"/>
                  <a:pt x="4204974" y="5846279"/>
                </a:cubicBezTo>
                <a:cubicBezTo>
                  <a:pt x="4191825" y="5839931"/>
                  <a:pt x="4191753" y="5888934"/>
                  <a:pt x="4179217" y="5876046"/>
                </a:cubicBezTo>
                <a:cubicBezTo>
                  <a:pt x="4163863" y="5888983"/>
                  <a:pt x="4183376" y="5899672"/>
                  <a:pt x="4169698" y="5912761"/>
                </a:cubicBezTo>
                <a:cubicBezTo>
                  <a:pt x="4164113" y="5929085"/>
                  <a:pt x="4186281" y="5905514"/>
                  <a:pt x="4183963" y="5924201"/>
                </a:cubicBezTo>
                <a:lnTo>
                  <a:pt x="4143073" y="6020347"/>
                </a:lnTo>
                <a:cubicBezTo>
                  <a:pt x="4148635" y="6035084"/>
                  <a:pt x="4142583" y="6045204"/>
                  <a:pt x="4132699" y="6054447"/>
                </a:cubicBezTo>
                <a:cubicBezTo>
                  <a:pt x="4128762" y="6085993"/>
                  <a:pt x="4111337" y="6112491"/>
                  <a:pt x="4099744" y="6146773"/>
                </a:cubicBezTo>
                <a:cubicBezTo>
                  <a:pt x="4101611" y="6186210"/>
                  <a:pt x="4075513" y="6201974"/>
                  <a:pt x="4063216" y="6238624"/>
                </a:cubicBezTo>
                <a:cubicBezTo>
                  <a:pt x="4076714" y="6279119"/>
                  <a:pt x="4027194" y="6257865"/>
                  <a:pt x="4021696" y="6289517"/>
                </a:cubicBezTo>
                <a:cubicBezTo>
                  <a:pt x="4030060" y="6343907"/>
                  <a:pt x="4004638" y="6285373"/>
                  <a:pt x="3993817" y="6365399"/>
                </a:cubicBezTo>
                <a:cubicBezTo>
                  <a:pt x="3996125" y="6370415"/>
                  <a:pt x="3990553" y="6379380"/>
                  <a:pt x="3986236" y="6377584"/>
                </a:cubicBezTo>
                <a:cubicBezTo>
                  <a:pt x="3984044" y="6395147"/>
                  <a:pt x="3911719" y="6484083"/>
                  <a:pt x="3911599" y="6509659"/>
                </a:cubicBezTo>
                <a:cubicBezTo>
                  <a:pt x="3888028" y="6555694"/>
                  <a:pt x="3870378" y="6548451"/>
                  <a:pt x="3858869" y="6582751"/>
                </a:cubicBezTo>
                <a:cubicBezTo>
                  <a:pt x="3834576" y="6620569"/>
                  <a:pt x="3820634" y="6692927"/>
                  <a:pt x="3770950" y="6757987"/>
                </a:cubicBezTo>
                <a:lnTo>
                  <a:pt x="3749766" y="6858000"/>
                </a:lnTo>
                <a:lnTo>
                  <a:pt x="12348" y="6858000"/>
                </a:lnTo>
                <a:lnTo>
                  <a:pt x="0" y="6725668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EEE82E-AD6C-642E-4644-016E8708C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8" y="896469"/>
            <a:ext cx="3820630" cy="3005643"/>
          </a:xfrm>
        </p:spPr>
        <p:txBody>
          <a:bodyPr anchor="t">
            <a:normAutofit/>
          </a:bodyPr>
          <a:lstStyle/>
          <a:p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EDR – Endpoint Detection &amp; Response</a:t>
            </a:r>
            <a:endParaRPr lang="en-GB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E1D5B0-6D28-A341-12ED-BAE5D3F219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896468"/>
            <a:ext cx="5996473" cy="5653621"/>
          </a:xfrm>
        </p:spPr>
        <p:txBody>
          <a:bodyPr>
            <a:normAutofit/>
          </a:bodyPr>
          <a:lstStyle/>
          <a:p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Advanced Signature Based Detection</a:t>
            </a:r>
          </a:p>
          <a:p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Behavior Based detection</a:t>
            </a:r>
          </a:p>
          <a:p>
            <a:pPr lvl="1"/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Opening handles to suspicious process –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eg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beacon.exe - &gt; lsass.exe</a:t>
            </a:r>
          </a:p>
          <a:p>
            <a:pPr lvl="1"/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Registry changes -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eg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startup, autorun,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fodhelper</a:t>
            </a: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/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Abnormal command execution – net.exe , schtask.exe</a:t>
            </a:r>
          </a:p>
          <a:p>
            <a:pPr lvl="1"/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Network traffic made by a process</a:t>
            </a:r>
          </a:p>
          <a:p>
            <a:pPr lvl="1"/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Etc</a:t>
            </a: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228600" lvl="1">
              <a:spcBef>
                <a:spcPts val="1000"/>
              </a:spcBef>
            </a:pP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Memory Based detection</a:t>
            </a:r>
          </a:p>
          <a:p>
            <a:pPr lvl="1"/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Newly created region with RWX permission</a:t>
            </a:r>
          </a:p>
          <a:p>
            <a:pPr lvl="1"/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Private commits</a:t>
            </a:r>
          </a:p>
          <a:p>
            <a:pPr lvl="1"/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Etc</a:t>
            </a: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457200" lvl="1" indent="0">
              <a:buNone/>
            </a:pPr>
            <a:endParaRPr lang="en-GB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457200" lvl="1" indent="0">
              <a:buNone/>
            </a:pPr>
            <a:endParaRPr lang="en-GB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04331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3">
            <a:extLst>
              <a:ext uri="{FF2B5EF4-FFF2-40B4-BE49-F238E27FC236}">
                <a16:creationId xmlns:a16="http://schemas.microsoft.com/office/drawing/2014/main" id="{06DA9DF9-31F7-4056-B42E-878CC92417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958C74-ADCA-93C6-8752-6F8DC75414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43467"/>
            <a:ext cx="4620584" cy="456713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1" dirty="0"/>
              <a:t>Win32 API, NT Calls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3C6CA3E-2624-3645-4787-ACE8A5C711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2175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3706229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F807629B-D576-0640-4C72-D919BFF4E5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618" y="325172"/>
            <a:ext cx="3982309" cy="2875227"/>
          </a:xfrm>
          <a:prstGeom prst="rect">
            <a:avLst/>
          </a:prstGeom>
        </p:spPr>
      </p:pic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ECA811FD-49D2-70F1-BE8F-322A53C603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8417" y="-13009"/>
            <a:ext cx="5020287" cy="55714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188C95-5561-12F9-0E79-116F30BCC4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7437" y="5597975"/>
            <a:ext cx="6873549" cy="126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2903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D4677D2-D5AC-4CF9-9EED-2B89D0A1C2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6D54F7E-825A-4BBA-815F-35CCA8B977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80681"/>
            <a:ext cx="12192000" cy="2777318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group of people wearing clothing&#10;&#10;Description automatically generated with medium confidence">
            <a:extLst>
              <a:ext uri="{FF2B5EF4-FFF2-40B4-BE49-F238E27FC236}">
                <a16:creationId xmlns:a16="http://schemas.microsoft.com/office/drawing/2014/main" id="{E7FBB19D-630E-0D88-DE09-B5C29781DF3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334" b="1"/>
          <a:stretch/>
        </p:blipFill>
        <p:spPr>
          <a:xfrm>
            <a:off x="1" y="1"/>
            <a:ext cx="12191999" cy="6858000"/>
          </a:xfrm>
          <a:custGeom>
            <a:avLst/>
            <a:gdLst/>
            <a:ahLst/>
            <a:cxnLst/>
            <a:rect l="l" t="t" r="r" b="b"/>
            <a:pathLst>
              <a:path w="12191999" h="6842601">
                <a:moveTo>
                  <a:pt x="0" y="0"/>
                </a:moveTo>
                <a:lnTo>
                  <a:pt x="12191999" y="0"/>
                </a:lnTo>
                <a:lnTo>
                  <a:pt x="12191999" y="6842601"/>
                </a:lnTo>
                <a:lnTo>
                  <a:pt x="10316981" y="6842601"/>
                </a:lnTo>
                <a:cubicBezTo>
                  <a:pt x="10312796" y="6835189"/>
                  <a:pt x="10163183" y="6730124"/>
                  <a:pt x="10158998" y="6722712"/>
                </a:cubicBezTo>
                <a:cubicBezTo>
                  <a:pt x="10120278" y="6678190"/>
                  <a:pt x="10156462" y="6716223"/>
                  <a:pt x="10090349" y="6671420"/>
                </a:cubicBezTo>
                <a:cubicBezTo>
                  <a:pt x="10043032" y="6655694"/>
                  <a:pt x="9995855" y="6551879"/>
                  <a:pt x="9955425" y="6498018"/>
                </a:cubicBezTo>
                <a:cubicBezTo>
                  <a:pt x="9939618" y="6480021"/>
                  <a:pt x="9915110" y="6461677"/>
                  <a:pt x="9891265" y="6454528"/>
                </a:cubicBezTo>
                <a:cubicBezTo>
                  <a:pt x="9868239" y="6464957"/>
                  <a:pt x="9865423" y="6431640"/>
                  <a:pt x="9848227" y="6426063"/>
                </a:cubicBezTo>
                <a:cubicBezTo>
                  <a:pt x="9838059" y="6433162"/>
                  <a:pt x="9815047" y="6410348"/>
                  <a:pt x="9812354" y="6399604"/>
                </a:cubicBezTo>
                <a:cubicBezTo>
                  <a:pt x="9825285" y="6377997"/>
                  <a:pt x="9725923" y="6372757"/>
                  <a:pt x="9725915" y="6356381"/>
                </a:cubicBezTo>
                <a:cubicBezTo>
                  <a:pt x="9696279" y="6348066"/>
                  <a:pt x="9591199" y="6354143"/>
                  <a:pt x="9575033" y="6325258"/>
                </a:cubicBezTo>
                <a:cubicBezTo>
                  <a:pt x="9516434" y="6303128"/>
                  <a:pt x="9441613" y="6276805"/>
                  <a:pt x="9415626" y="6271777"/>
                </a:cubicBezTo>
                <a:cubicBezTo>
                  <a:pt x="9378293" y="6313495"/>
                  <a:pt x="9281935" y="6171365"/>
                  <a:pt x="9171493" y="6150430"/>
                </a:cubicBezTo>
                <a:cubicBezTo>
                  <a:pt x="9155426" y="6152396"/>
                  <a:pt x="9147439" y="6151015"/>
                  <a:pt x="9146018" y="6139864"/>
                </a:cubicBezTo>
                <a:cubicBezTo>
                  <a:pt x="9112029" y="6132441"/>
                  <a:pt x="9087339" y="6101138"/>
                  <a:pt x="9059635" y="6109957"/>
                </a:cubicBezTo>
                <a:cubicBezTo>
                  <a:pt x="9024424" y="6092144"/>
                  <a:pt x="9043048" y="6078417"/>
                  <a:pt x="9010911" y="6064789"/>
                </a:cubicBezTo>
                <a:lnTo>
                  <a:pt x="8866811" y="6028191"/>
                </a:lnTo>
                <a:cubicBezTo>
                  <a:pt x="8846465" y="6021172"/>
                  <a:pt x="8825221" y="6000527"/>
                  <a:pt x="8804584" y="5994237"/>
                </a:cubicBezTo>
                <a:lnTo>
                  <a:pt x="8783071" y="5990448"/>
                </a:lnTo>
                <a:lnTo>
                  <a:pt x="8770456" y="5978060"/>
                </a:lnTo>
                <a:cubicBezTo>
                  <a:pt x="8764772" y="5975259"/>
                  <a:pt x="8757695" y="5974720"/>
                  <a:pt x="8748297" y="5978070"/>
                </a:cubicBezTo>
                <a:cubicBezTo>
                  <a:pt x="8730344" y="5973495"/>
                  <a:pt x="8679808" y="5955894"/>
                  <a:pt x="8662742" y="5950603"/>
                </a:cubicBezTo>
                <a:lnTo>
                  <a:pt x="8645902" y="5946326"/>
                </a:lnTo>
                <a:lnTo>
                  <a:pt x="8638176" y="5938358"/>
                </a:lnTo>
                <a:cubicBezTo>
                  <a:pt x="8625897" y="5932642"/>
                  <a:pt x="8594811" y="5922073"/>
                  <a:pt x="8572224" y="5912032"/>
                </a:cubicBezTo>
                <a:cubicBezTo>
                  <a:pt x="8553809" y="5897782"/>
                  <a:pt x="8529845" y="5886100"/>
                  <a:pt x="8502655" y="5878114"/>
                </a:cubicBezTo>
                <a:cubicBezTo>
                  <a:pt x="8496990" y="5883034"/>
                  <a:pt x="8489611" y="5872566"/>
                  <a:pt x="8485159" y="5869819"/>
                </a:cubicBezTo>
                <a:cubicBezTo>
                  <a:pt x="8483457" y="5873482"/>
                  <a:pt x="8471232" y="5872664"/>
                  <a:pt x="8468539" y="5868711"/>
                </a:cubicBezTo>
                <a:cubicBezTo>
                  <a:pt x="8389167" y="5836352"/>
                  <a:pt x="8421742" y="5881497"/>
                  <a:pt x="8379810" y="5849376"/>
                </a:cubicBezTo>
                <a:cubicBezTo>
                  <a:pt x="8371729" y="5846373"/>
                  <a:pt x="8364483" y="5846766"/>
                  <a:pt x="8357758" y="5848601"/>
                </a:cubicBezTo>
                <a:lnTo>
                  <a:pt x="8315264" y="5836192"/>
                </a:lnTo>
                <a:cubicBezTo>
                  <a:pt x="8299077" y="5829531"/>
                  <a:pt x="8281671" y="5824011"/>
                  <a:pt x="8263455" y="5819793"/>
                </a:cubicBezTo>
                <a:cubicBezTo>
                  <a:pt x="8257386" y="5826849"/>
                  <a:pt x="8245582" y="5813448"/>
                  <a:pt x="8239287" y="5810141"/>
                </a:cubicBezTo>
                <a:cubicBezTo>
                  <a:pt x="8237965" y="5815186"/>
                  <a:pt x="8222226" y="5815108"/>
                  <a:pt x="8217888" y="5810039"/>
                </a:cubicBezTo>
                <a:cubicBezTo>
                  <a:pt x="8109447" y="5773303"/>
                  <a:pt x="8161302" y="5831037"/>
                  <a:pt x="8100547" y="5791517"/>
                </a:cubicBezTo>
                <a:cubicBezTo>
                  <a:pt x="8089574" y="5788167"/>
                  <a:pt x="8080448" y="5789295"/>
                  <a:pt x="8072316" y="5792309"/>
                </a:cubicBezTo>
                <a:lnTo>
                  <a:pt x="8056967" y="5800648"/>
                </a:lnTo>
                <a:lnTo>
                  <a:pt x="8047885" y="5795270"/>
                </a:lnTo>
                <a:cubicBezTo>
                  <a:pt x="8010204" y="5788738"/>
                  <a:pt x="7996426" y="5797608"/>
                  <a:pt x="7977128" y="5783189"/>
                </a:cubicBezTo>
                <a:cubicBezTo>
                  <a:pt x="7943466" y="5775577"/>
                  <a:pt x="7904823" y="5770953"/>
                  <a:pt x="7874392" y="5763715"/>
                </a:cubicBezTo>
                <a:cubicBezTo>
                  <a:pt x="7860337" y="5743777"/>
                  <a:pt x="7817541" y="5748989"/>
                  <a:pt x="7794543" y="5739759"/>
                </a:cubicBezTo>
                <a:cubicBezTo>
                  <a:pt x="7784688" y="5731467"/>
                  <a:pt x="7776709" y="5729004"/>
                  <a:pt x="7763762" y="5734031"/>
                </a:cubicBezTo>
                <a:cubicBezTo>
                  <a:pt x="7718781" y="5694154"/>
                  <a:pt x="7732231" y="5727368"/>
                  <a:pt x="7685889" y="5707234"/>
                </a:cubicBezTo>
                <a:cubicBezTo>
                  <a:pt x="7646521" y="5687607"/>
                  <a:pt x="7600389" y="5671470"/>
                  <a:pt x="7566744" y="5634586"/>
                </a:cubicBezTo>
                <a:cubicBezTo>
                  <a:pt x="7561306" y="5624813"/>
                  <a:pt x="7543589" y="5618525"/>
                  <a:pt x="7527170" y="5620542"/>
                </a:cubicBezTo>
                <a:cubicBezTo>
                  <a:pt x="7524343" y="5620889"/>
                  <a:pt x="7521664" y="5621475"/>
                  <a:pt x="7519214" y="5622280"/>
                </a:cubicBezTo>
                <a:cubicBezTo>
                  <a:pt x="7500062" y="5596964"/>
                  <a:pt x="7480476" y="5604337"/>
                  <a:pt x="7473157" y="5588143"/>
                </a:cubicBezTo>
                <a:cubicBezTo>
                  <a:pt x="7433415" y="5574859"/>
                  <a:pt x="7395118" y="5582388"/>
                  <a:pt x="7388000" y="5568063"/>
                </a:cubicBezTo>
                <a:cubicBezTo>
                  <a:pt x="7366403" y="5564920"/>
                  <a:pt x="7332262" y="5573848"/>
                  <a:pt x="7320876" y="5557698"/>
                </a:cubicBezTo>
                <a:cubicBezTo>
                  <a:pt x="7314891" y="5568111"/>
                  <a:pt x="7299319" y="5544964"/>
                  <a:pt x="7284480" y="5549820"/>
                </a:cubicBezTo>
                <a:cubicBezTo>
                  <a:pt x="7273570" y="5554430"/>
                  <a:pt x="7266301" y="5548483"/>
                  <a:pt x="7256619" y="5546379"/>
                </a:cubicBezTo>
                <a:cubicBezTo>
                  <a:pt x="7242503" y="5549088"/>
                  <a:pt x="7202543" y="5533379"/>
                  <a:pt x="7193112" y="5525289"/>
                </a:cubicBezTo>
                <a:cubicBezTo>
                  <a:pt x="7172259" y="5499151"/>
                  <a:pt x="7108617" y="5505485"/>
                  <a:pt x="7090943" y="5485177"/>
                </a:cubicBezTo>
                <a:cubicBezTo>
                  <a:pt x="7083637" y="5481419"/>
                  <a:pt x="7076140" y="5479148"/>
                  <a:pt x="7068566" y="5477809"/>
                </a:cubicBezTo>
                <a:lnTo>
                  <a:pt x="7023035" y="5476595"/>
                </a:lnTo>
                <a:lnTo>
                  <a:pt x="7001197" y="5476163"/>
                </a:lnTo>
                <a:cubicBezTo>
                  <a:pt x="7016126" y="5454256"/>
                  <a:pt x="6943549" y="5466815"/>
                  <a:pt x="6967472" y="5451057"/>
                </a:cubicBezTo>
                <a:cubicBezTo>
                  <a:pt x="6931240" y="5443544"/>
                  <a:pt x="6920843" y="5429649"/>
                  <a:pt x="6883334" y="5418880"/>
                </a:cubicBezTo>
                <a:lnTo>
                  <a:pt x="6742417" y="5386446"/>
                </a:lnTo>
                <a:cubicBezTo>
                  <a:pt x="6690532" y="5366095"/>
                  <a:pt x="6665174" y="5364632"/>
                  <a:pt x="6618315" y="5353085"/>
                </a:cubicBezTo>
                <a:cubicBezTo>
                  <a:pt x="6581698" y="5304210"/>
                  <a:pt x="6547395" y="5315779"/>
                  <a:pt x="6521050" y="5283194"/>
                </a:cubicBezTo>
                <a:cubicBezTo>
                  <a:pt x="6469114" y="5268862"/>
                  <a:pt x="6472597" y="5253957"/>
                  <a:pt x="6414460" y="5253832"/>
                </a:cubicBezTo>
                <a:lnTo>
                  <a:pt x="6362535" y="5220502"/>
                </a:lnTo>
                <a:cubicBezTo>
                  <a:pt x="6350866" y="5213881"/>
                  <a:pt x="6347641" y="5215777"/>
                  <a:pt x="6344443" y="5214103"/>
                </a:cubicBezTo>
                <a:lnTo>
                  <a:pt x="6343344" y="5210454"/>
                </a:lnTo>
                <a:lnTo>
                  <a:pt x="6333344" y="5205307"/>
                </a:lnTo>
                <a:lnTo>
                  <a:pt x="6315602" y="5193288"/>
                </a:lnTo>
                <a:lnTo>
                  <a:pt x="6310442" y="5192802"/>
                </a:lnTo>
                <a:lnTo>
                  <a:pt x="6280815" y="5177420"/>
                </a:lnTo>
                <a:lnTo>
                  <a:pt x="6279533" y="5178045"/>
                </a:lnTo>
                <a:cubicBezTo>
                  <a:pt x="6275980" y="5179097"/>
                  <a:pt x="6272084" y="5179212"/>
                  <a:pt x="6267362" y="5177370"/>
                </a:cubicBezTo>
                <a:cubicBezTo>
                  <a:pt x="6261796" y="5192470"/>
                  <a:pt x="6259530" y="5180933"/>
                  <a:pt x="6246095" y="5174167"/>
                </a:cubicBezTo>
                <a:lnTo>
                  <a:pt x="6155252" y="5161201"/>
                </a:lnTo>
                <a:lnTo>
                  <a:pt x="6148525" y="5158442"/>
                </a:lnTo>
                <a:lnTo>
                  <a:pt x="6148187" y="5158573"/>
                </a:lnTo>
                <a:cubicBezTo>
                  <a:pt x="6146292" y="5158370"/>
                  <a:pt x="6143916" y="5157611"/>
                  <a:pt x="6140686" y="5156032"/>
                </a:cubicBezTo>
                <a:lnTo>
                  <a:pt x="6136260" y="5153413"/>
                </a:lnTo>
                <a:lnTo>
                  <a:pt x="6123208" y="5148061"/>
                </a:lnTo>
                <a:lnTo>
                  <a:pt x="6117367" y="5147451"/>
                </a:lnTo>
                <a:lnTo>
                  <a:pt x="5957305" y="5146062"/>
                </a:lnTo>
                <a:cubicBezTo>
                  <a:pt x="5920540" y="5140405"/>
                  <a:pt x="5887096" y="5142015"/>
                  <a:pt x="5857259" y="5132052"/>
                </a:cubicBezTo>
                <a:cubicBezTo>
                  <a:pt x="5843335" y="5135303"/>
                  <a:pt x="5830921" y="5135493"/>
                  <a:pt x="5821375" y="5125606"/>
                </a:cubicBezTo>
                <a:cubicBezTo>
                  <a:pt x="5786501" y="5122615"/>
                  <a:pt x="5775399" y="5132648"/>
                  <a:pt x="5755916" y="5120171"/>
                </a:cubicBezTo>
                <a:cubicBezTo>
                  <a:pt x="5732132" y="5135438"/>
                  <a:pt x="5732735" y="5128211"/>
                  <a:pt x="5725007" y="5121437"/>
                </a:cubicBezTo>
                <a:lnTo>
                  <a:pt x="5723810" y="5120848"/>
                </a:lnTo>
                <a:lnTo>
                  <a:pt x="5720531" y="5123048"/>
                </a:lnTo>
                <a:lnTo>
                  <a:pt x="5714794" y="5123371"/>
                </a:lnTo>
                <a:lnTo>
                  <a:pt x="5700141" y="5120131"/>
                </a:lnTo>
                <a:lnTo>
                  <a:pt x="5694799" y="5118234"/>
                </a:lnTo>
                <a:cubicBezTo>
                  <a:pt x="5691058" y="5117179"/>
                  <a:pt x="5688491" y="5116804"/>
                  <a:pt x="5686627" y="5116903"/>
                </a:cubicBezTo>
                <a:lnTo>
                  <a:pt x="5686371" y="5117086"/>
                </a:lnTo>
                <a:lnTo>
                  <a:pt x="5678818" y="5115416"/>
                </a:lnTo>
                <a:cubicBezTo>
                  <a:pt x="5666199" y="5112102"/>
                  <a:pt x="5654035" y="5108410"/>
                  <a:pt x="5642547" y="5104511"/>
                </a:cubicBezTo>
                <a:cubicBezTo>
                  <a:pt x="5629444" y="5114945"/>
                  <a:pt x="5588783" y="5093343"/>
                  <a:pt x="5587979" y="5116963"/>
                </a:cubicBezTo>
                <a:cubicBezTo>
                  <a:pt x="5572317" y="5112380"/>
                  <a:pt x="5564904" y="5101292"/>
                  <a:pt x="5566635" y="5117158"/>
                </a:cubicBezTo>
                <a:cubicBezTo>
                  <a:pt x="5561375" y="5116079"/>
                  <a:pt x="5557787" y="5116811"/>
                  <a:pt x="5554952" y="5118417"/>
                </a:cubicBezTo>
                <a:lnTo>
                  <a:pt x="5554039" y="5119241"/>
                </a:lnTo>
                <a:lnTo>
                  <a:pt x="5514253" y="5109018"/>
                </a:lnTo>
                <a:lnTo>
                  <a:pt x="5492156" y="5099904"/>
                </a:lnTo>
                <a:lnTo>
                  <a:pt x="5480446" y="5096385"/>
                </a:lnTo>
                <a:lnTo>
                  <a:pt x="5477744" y="5092939"/>
                </a:lnTo>
                <a:cubicBezTo>
                  <a:pt x="5474490" y="5090581"/>
                  <a:pt x="5469391" y="5088951"/>
                  <a:pt x="5460150" y="5088988"/>
                </a:cubicBezTo>
                <a:lnTo>
                  <a:pt x="5457901" y="5089459"/>
                </a:lnTo>
                <a:lnTo>
                  <a:pt x="5444243" y="5082761"/>
                </a:lnTo>
                <a:cubicBezTo>
                  <a:pt x="5439993" y="5080007"/>
                  <a:pt x="5436418" y="5076805"/>
                  <a:pt x="5433825" y="5072992"/>
                </a:cubicBezTo>
                <a:cubicBezTo>
                  <a:pt x="5379442" y="5082090"/>
                  <a:pt x="5336110" y="5058382"/>
                  <a:pt x="5280996" y="5052402"/>
                </a:cubicBezTo>
                <a:cubicBezTo>
                  <a:pt x="5250806" y="5043777"/>
                  <a:pt x="5168599" y="5048109"/>
                  <a:pt x="5161582" y="5019668"/>
                </a:cubicBezTo>
                <a:cubicBezTo>
                  <a:pt x="5121870" y="5011383"/>
                  <a:pt x="5095637" y="5009222"/>
                  <a:pt x="5042717" y="5002692"/>
                </a:cubicBezTo>
                <a:cubicBezTo>
                  <a:pt x="4991136" y="4972487"/>
                  <a:pt x="4902282" y="4979360"/>
                  <a:pt x="4840514" y="4959306"/>
                </a:cubicBezTo>
                <a:cubicBezTo>
                  <a:pt x="4799904" y="4976415"/>
                  <a:pt x="4824087" y="4958371"/>
                  <a:pt x="4786778" y="4956661"/>
                </a:cubicBezTo>
                <a:cubicBezTo>
                  <a:pt x="4801901" y="4937231"/>
                  <a:pt x="4739845" y="4961208"/>
                  <a:pt x="4743741" y="4937104"/>
                </a:cubicBezTo>
                <a:cubicBezTo>
                  <a:pt x="4736829" y="4937557"/>
                  <a:pt x="4730010" y="4938753"/>
                  <a:pt x="4723136" y="4940138"/>
                </a:cubicBezTo>
                <a:lnTo>
                  <a:pt x="4719535" y="4940850"/>
                </a:lnTo>
                <a:lnTo>
                  <a:pt x="4706143" y="4939586"/>
                </a:lnTo>
                <a:lnTo>
                  <a:pt x="4701098" y="4944372"/>
                </a:lnTo>
                <a:lnTo>
                  <a:pt x="4680034" y="4946157"/>
                </a:lnTo>
                <a:cubicBezTo>
                  <a:pt x="4672339" y="4946029"/>
                  <a:pt x="4664292" y="4944964"/>
                  <a:pt x="4655740" y="4942396"/>
                </a:cubicBezTo>
                <a:cubicBezTo>
                  <a:pt x="4636359" y="4929384"/>
                  <a:pt x="4599700" y="4935346"/>
                  <a:pt x="4569298" y="4929596"/>
                </a:cubicBezTo>
                <a:lnTo>
                  <a:pt x="4555977" y="4924356"/>
                </a:lnTo>
                <a:lnTo>
                  <a:pt x="4508949" y="4921648"/>
                </a:lnTo>
                <a:cubicBezTo>
                  <a:pt x="4495668" y="4920437"/>
                  <a:pt x="4482007" y="4918694"/>
                  <a:pt x="4467838" y="4915993"/>
                </a:cubicBezTo>
                <a:lnTo>
                  <a:pt x="4441948" y="4909300"/>
                </a:lnTo>
                <a:lnTo>
                  <a:pt x="4394719" y="4901820"/>
                </a:lnTo>
                <a:lnTo>
                  <a:pt x="4356810" y="4905146"/>
                </a:lnTo>
                <a:lnTo>
                  <a:pt x="4222144" y="4909117"/>
                </a:lnTo>
                <a:cubicBezTo>
                  <a:pt x="4202488" y="4913903"/>
                  <a:pt x="4184742" y="4933491"/>
                  <a:pt x="4160481" y="4923474"/>
                </a:cubicBezTo>
                <a:cubicBezTo>
                  <a:pt x="4165854" y="4934564"/>
                  <a:pt x="4131661" y="4919946"/>
                  <a:pt x="4124879" y="4929303"/>
                </a:cubicBezTo>
                <a:cubicBezTo>
                  <a:pt x="4120895" y="4937086"/>
                  <a:pt x="4109593" y="4934464"/>
                  <a:pt x="4100114" y="4936007"/>
                </a:cubicBezTo>
                <a:cubicBezTo>
                  <a:pt x="4091835" y="4943256"/>
                  <a:pt x="4045978" y="4943549"/>
                  <a:pt x="4030957" y="4939826"/>
                </a:cubicBezTo>
                <a:cubicBezTo>
                  <a:pt x="3989825" y="4924453"/>
                  <a:pt x="3946860" y="4952050"/>
                  <a:pt x="3913764" y="4940618"/>
                </a:cubicBezTo>
                <a:cubicBezTo>
                  <a:pt x="3904534" y="4939906"/>
                  <a:pt x="3896577" y="4940543"/>
                  <a:pt x="3889457" y="4942017"/>
                </a:cubicBezTo>
                <a:lnTo>
                  <a:pt x="3871115" y="4948115"/>
                </a:lnTo>
                <a:lnTo>
                  <a:pt x="3869086" y="4953796"/>
                </a:lnTo>
                <a:lnTo>
                  <a:pt x="3856124" y="4955351"/>
                </a:lnTo>
                <a:lnTo>
                  <a:pt x="3835967" y="4964002"/>
                </a:lnTo>
                <a:cubicBezTo>
                  <a:pt x="3826465" y="4939857"/>
                  <a:pt x="3782586" y="4975947"/>
                  <a:pt x="3785910" y="4953998"/>
                </a:cubicBezTo>
                <a:cubicBezTo>
                  <a:pt x="3750785" y="4960085"/>
                  <a:pt x="3699033" y="4941571"/>
                  <a:pt x="3671085" y="4966563"/>
                </a:cubicBezTo>
                <a:cubicBezTo>
                  <a:pt x="3621255" y="4971431"/>
                  <a:pt x="3562637" y="4982991"/>
                  <a:pt x="3486928" y="4983204"/>
                </a:cubicBezTo>
                <a:cubicBezTo>
                  <a:pt x="3446030" y="4983424"/>
                  <a:pt x="3343460" y="4965124"/>
                  <a:pt x="3280956" y="4963864"/>
                </a:cubicBezTo>
                <a:cubicBezTo>
                  <a:pt x="3227193" y="4969510"/>
                  <a:pt x="3256481" y="4962609"/>
                  <a:pt x="3211563" y="4982704"/>
                </a:cubicBezTo>
                <a:cubicBezTo>
                  <a:pt x="3207119" y="4979549"/>
                  <a:pt x="3170070" y="4977192"/>
                  <a:pt x="3164681" y="4975408"/>
                </a:cubicBezTo>
                <a:lnTo>
                  <a:pt x="3127171" y="4968229"/>
                </a:lnTo>
                <a:lnTo>
                  <a:pt x="3096889" y="4965619"/>
                </a:lnTo>
                <a:cubicBezTo>
                  <a:pt x="3088441" y="4967572"/>
                  <a:pt x="3082883" y="4967054"/>
                  <a:pt x="3078620" y="4965444"/>
                </a:cubicBezTo>
                <a:lnTo>
                  <a:pt x="3074275" y="4962670"/>
                </a:lnTo>
                <a:lnTo>
                  <a:pt x="3036436" y="4957455"/>
                </a:lnTo>
                <a:lnTo>
                  <a:pt x="3031995" y="4958829"/>
                </a:lnTo>
                <a:lnTo>
                  <a:pt x="2994028" y="4956800"/>
                </a:lnTo>
                <a:cubicBezTo>
                  <a:pt x="2992299" y="4958944"/>
                  <a:pt x="2989407" y="4960397"/>
                  <a:pt x="2984001" y="4960444"/>
                </a:cubicBezTo>
                <a:cubicBezTo>
                  <a:pt x="2994191" y="4975446"/>
                  <a:pt x="2981386" y="4966249"/>
                  <a:pt x="2964542" y="4965062"/>
                </a:cubicBezTo>
                <a:cubicBezTo>
                  <a:pt x="2976613" y="4988096"/>
                  <a:pt x="2927627" y="4975618"/>
                  <a:pt x="2921274" y="4988440"/>
                </a:cubicBezTo>
                <a:cubicBezTo>
                  <a:pt x="2908629" y="4987050"/>
                  <a:pt x="2895476" y="4985998"/>
                  <a:pt x="2882111" y="4985411"/>
                </a:cubicBezTo>
                <a:lnTo>
                  <a:pt x="2874282" y="4985361"/>
                </a:lnTo>
                <a:cubicBezTo>
                  <a:pt x="2874237" y="4985437"/>
                  <a:pt x="2874193" y="4985514"/>
                  <a:pt x="2874147" y="4985591"/>
                </a:cubicBezTo>
                <a:cubicBezTo>
                  <a:pt x="2872492" y="4986074"/>
                  <a:pt x="2869935" y="4986243"/>
                  <a:pt x="2865932" y="4985999"/>
                </a:cubicBezTo>
                <a:lnTo>
                  <a:pt x="2860008" y="4985269"/>
                </a:lnTo>
                <a:lnTo>
                  <a:pt x="2844819" y="4985172"/>
                </a:lnTo>
                <a:lnTo>
                  <a:pt x="2839735" y="4986676"/>
                </a:lnTo>
                <a:lnTo>
                  <a:pt x="2837922" y="4989488"/>
                </a:lnTo>
                <a:lnTo>
                  <a:pt x="2836507" y="4989165"/>
                </a:lnTo>
                <a:cubicBezTo>
                  <a:pt x="2825749" y="4984209"/>
                  <a:pt x="2822382" y="4977089"/>
                  <a:pt x="2808859" y="4996804"/>
                </a:cubicBezTo>
                <a:cubicBezTo>
                  <a:pt x="2784233" y="4988767"/>
                  <a:pt x="2779499" y="5000786"/>
                  <a:pt x="2745907" y="5005126"/>
                </a:cubicBezTo>
                <a:cubicBezTo>
                  <a:pt x="2731796" y="4997536"/>
                  <a:pt x="2720518" y="5000295"/>
                  <a:pt x="2709519" y="5006333"/>
                </a:cubicBezTo>
                <a:cubicBezTo>
                  <a:pt x="2676766" y="5002878"/>
                  <a:pt x="2646981" y="5011377"/>
                  <a:pt x="2610212" y="5013529"/>
                </a:cubicBezTo>
                <a:cubicBezTo>
                  <a:pt x="2570359" y="5003730"/>
                  <a:pt x="2550109" y="5021491"/>
                  <a:pt x="2510814" y="5023713"/>
                </a:cubicBezTo>
                <a:cubicBezTo>
                  <a:pt x="2476639" y="5006722"/>
                  <a:pt x="2482834" y="5038639"/>
                  <a:pt x="2462736" y="5045398"/>
                </a:cubicBezTo>
                <a:lnTo>
                  <a:pt x="2457050" y="5046022"/>
                </a:lnTo>
                <a:lnTo>
                  <a:pt x="2442184" y="5043549"/>
                </a:lnTo>
                <a:lnTo>
                  <a:pt x="2436703" y="5041929"/>
                </a:lnTo>
                <a:cubicBezTo>
                  <a:pt x="2432888" y="5041072"/>
                  <a:pt x="2430299" y="5040830"/>
                  <a:pt x="2428451" y="5041027"/>
                </a:cubicBezTo>
                <a:lnTo>
                  <a:pt x="2420551" y="5039949"/>
                </a:lnTo>
                <a:cubicBezTo>
                  <a:pt x="2407700" y="5037296"/>
                  <a:pt x="2395274" y="5034239"/>
                  <a:pt x="2383501" y="5030941"/>
                </a:cubicBezTo>
                <a:cubicBezTo>
                  <a:pt x="2362992" y="5032521"/>
                  <a:pt x="2317884" y="5047662"/>
                  <a:pt x="2297493" y="5049431"/>
                </a:cubicBezTo>
                <a:lnTo>
                  <a:pt x="2261156" y="5041558"/>
                </a:lnTo>
                <a:lnTo>
                  <a:pt x="2200581" y="5024964"/>
                </a:lnTo>
                <a:lnTo>
                  <a:pt x="2198380" y="5025550"/>
                </a:lnTo>
                <a:lnTo>
                  <a:pt x="2116066" y="5019568"/>
                </a:lnTo>
                <a:cubicBezTo>
                  <a:pt x="2111600" y="5017036"/>
                  <a:pt x="2059664" y="5006071"/>
                  <a:pt x="2056754" y="5002394"/>
                </a:cubicBezTo>
                <a:cubicBezTo>
                  <a:pt x="2003393" y="5014336"/>
                  <a:pt x="1998298" y="5008800"/>
                  <a:pt x="1942916" y="5005703"/>
                </a:cubicBezTo>
                <a:cubicBezTo>
                  <a:pt x="1882138" y="4994708"/>
                  <a:pt x="1836966" y="4976630"/>
                  <a:pt x="1796717" y="4970423"/>
                </a:cubicBezTo>
                <a:cubicBezTo>
                  <a:pt x="1724075" y="4959337"/>
                  <a:pt x="1636218" y="4936339"/>
                  <a:pt x="1583222" y="4931235"/>
                </a:cubicBezTo>
                <a:cubicBezTo>
                  <a:pt x="1544265" y="4950469"/>
                  <a:pt x="1556109" y="4927628"/>
                  <a:pt x="1518821" y="4927872"/>
                </a:cubicBezTo>
                <a:cubicBezTo>
                  <a:pt x="1497291" y="4925112"/>
                  <a:pt x="1483221" y="4916728"/>
                  <a:pt x="1471837" y="4914678"/>
                </a:cubicBezTo>
                <a:lnTo>
                  <a:pt x="1450515" y="4915578"/>
                </a:lnTo>
                <a:lnTo>
                  <a:pt x="1437078" y="4915016"/>
                </a:lnTo>
                <a:lnTo>
                  <a:pt x="1432462" y="4920065"/>
                </a:lnTo>
                <a:lnTo>
                  <a:pt x="1411645" y="4922952"/>
                </a:lnTo>
                <a:cubicBezTo>
                  <a:pt x="1384856" y="4920079"/>
                  <a:pt x="1306656" y="4907389"/>
                  <a:pt x="1271729" y="4902828"/>
                </a:cubicBezTo>
                <a:cubicBezTo>
                  <a:pt x="1258697" y="4896954"/>
                  <a:pt x="1213546" y="4890036"/>
                  <a:pt x="1202076" y="4895589"/>
                </a:cubicBezTo>
                <a:cubicBezTo>
                  <a:pt x="1192059" y="4895561"/>
                  <a:pt x="1182171" y="4891311"/>
                  <a:pt x="1174670" y="4898040"/>
                </a:cubicBezTo>
                <a:cubicBezTo>
                  <a:pt x="1163701" y="4905820"/>
                  <a:pt x="1136874" y="4886643"/>
                  <a:pt x="1137035" y="4897965"/>
                </a:cubicBezTo>
                <a:cubicBezTo>
                  <a:pt x="1117838" y="4884693"/>
                  <a:pt x="1091386" y="4900421"/>
                  <a:pt x="1069882" y="4901859"/>
                </a:cubicBezTo>
                <a:cubicBezTo>
                  <a:pt x="1055589" y="4889467"/>
                  <a:pt x="1024570" y="4904705"/>
                  <a:pt x="980935" y="4900090"/>
                </a:cubicBezTo>
                <a:cubicBezTo>
                  <a:pt x="947614" y="4895538"/>
                  <a:pt x="913224" y="4886405"/>
                  <a:pt x="869960" y="4874547"/>
                </a:cubicBezTo>
                <a:cubicBezTo>
                  <a:pt x="819114" y="4845820"/>
                  <a:pt x="768074" y="4839770"/>
                  <a:pt x="721345" y="4828937"/>
                </a:cubicBezTo>
                <a:cubicBezTo>
                  <a:pt x="667944" y="4819060"/>
                  <a:pt x="698286" y="4848426"/>
                  <a:pt x="635428" y="4819153"/>
                </a:cubicBezTo>
                <a:cubicBezTo>
                  <a:pt x="626286" y="4826707"/>
                  <a:pt x="617638" y="4825980"/>
                  <a:pt x="604106" y="4819994"/>
                </a:cubicBezTo>
                <a:cubicBezTo>
                  <a:pt x="583276" y="4822237"/>
                  <a:pt x="539859" y="4835097"/>
                  <a:pt x="510451" y="4832608"/>
                </a:cubicBezTo>
                <a:cubicBezTo>
                  <a:pt x="489781" y="4829929"/>
                  <a:pt x="443867" y="4807857"/>
                  <a:pt x="427656" y="4805062"/>
                </a:cubicBezTo>
                <a:cubicBezTo>
                  <a:pt x="424088" y="4806479"/>
                  <a:pt x="419580" y="4809736"/>
                  <a:pt x="413184" y="4815837"/>
                </a:cubicBezTo>
                <a:cubicBezTo>
                  <a:pt x="387673" y="4805882"/>
                  <a:pt x="379855" y="4817328"/>
                  <a:pt x="341772" y="4818825"/>
                </a:cubicBezTo>
                <a:cubicBezTo>
                  <a:pt x="327795" y="4810179"/>
                  <a:pt x="314729" y="4811964"/>
                  <a:pt x="301266" y="4817000"/>
                </a:cubicBezTo>
                <a:cubicBezTo>
                  <a:pt x="265781" y="4810886"/>
                  <a:pt x="231017" y="4816794"/>
                  <a:pt x="189886" y="4815871"/>
                </a:cubicBezTo>
                <a:cubicBezTo>
                  <a:pt x="147910" y="4802917"/>
                  <a:pt x="121702" y="4818738"/>
                  <a:pt x="77762" y="4817675"/>
                </a:cubicBezTo>
                <a:cubicBezTo>
                  <a:pt x="38733" y="4795315"/>
                  <a:pt x="44308" y="4840244"/>
                  <a:pt x="8164" y="4835320"/>
                </a:cubicBezTo>
                <a:lnTo>
                  <a:pt x="0" y="4832771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40192D5-40A9-6FA3-A334-B6EB5EEEE0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818" y="5234320"/>
            <a:ext cx="6931319" cy="75221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Some EDR Telemetries</a:t>
            </a:r>
          </a:p>
        </p:txBody>
      </p:sp>
    </p:spTree>
    <p:extLst>
      <p:ext uri="{BB962C8B-B14F-4D97-AF65-F5344CB8AC3E}">
        <p14:creationId xmlns:p14="http://schemas.microsoft.com/office/powerpoint/2010/main" val="5938882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9C867835-A917-4A2B-8424-3AFAF74363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EED8D03E-F375-4E67-B932-FF9B007BB4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344152" y="387180"/>
            <a:ext cx="3850317" cy="6538623"/>
          </a:xfrm>
          <a:custGeom>
            <a:avLst/>
            <a:gdLst>
              <a:gd name="connsiteX0" fmla="*/ 0 w 3850317"/>
              <a:gd name="connsiteY0" fmla="*/ 0 h 5978116"/>
              <a:gd name="connsiteX1" fmla="*/ 3850317 w 3850317"/>
              <a:gd name="connsiteY1" fmla="*/ 0 h 5978116"/>
              <a:gd name="connsiteX2" fmla="*/ 3840373 w 3850317"/>
              <a:gd name="connsiteY2" fmla="*/ 258313 h 5978116"/>
              <a:gd name="connsiteX3" fmla="*/ 3755448 w 3850317"/>
              <a:gd name="connsiteY3" fmla="*/ 1537847 h 5978116"/>
              <a:gd name="connsiteX4" fmla="*/ 3150490 w 3850317"/>
              <a:gd name="connsiteY4" fmla="*/ 3989537 h 5978116"/>
              <a:gd name="connsiteX5" fmla="*/ 3089544 w 3850317"/>
              <a:gd name="connsiteY5" fmla="*/ 3606200 h 5978116"/>
              <a:gd name="connsiteX6" fmla="*/ 2922635 w 3850317"/>
              <a:gd name="connsiteY6" fmla="*/ 4519351 h 5978116"/>
              <a:gd name="connsiteX7" fmla="*/ 2904628 w 3850317"/>
              <a:gd name="connsiteY7" fmla="*/ 4466023 h 5978116"/>
              <a:gd name="connsiteX8" fmla="*/ 2825329 w 3850317"/>
              <a:gd name="connsiteY8" fmla="*/ 4562983 h 5978116"/>
              <a:gd name="connsiteX9" fmla="*/ 2695127 w 3850317"/>
              <a:gd name="connsiteY9" fmla="*/ 4973329 h 5978116"/>
              <a:gd name="connsiteX10" fmla="*/ 2501208 w 3850317"/>
              <a:gd name="connsiteY10" fmla="*/ 4457366 h 5978116"/>
              <a:gd name="connsiteX11" fmla="*/ 2209291 w 3850317"/>
              <a:gd name="connsiteY11" fmla="*/ 5028388 h 5978116"/>
              <a:gd name="connsiteX12" fmla="*/ 2135532 w 3850317"/>
              <a:gd name="connsiteY12" fmla="*/ 5321344 h 5978116"/>
              <a:gd name="connsiteX13" fmla="*/ 2009139 w 3850317"/>
              <a:gd name="connsiteY13" fmla="*/ 4714655 h 5978116"/>
              <a:gd name="connsiteX14" fmla="*/ 1918759 w 3850317"/>
              <a:gd name="connsiteY14" fmla="*/ 4486454 h 5978116"/>
              <a:gd name="connsiteX15" fmla="*/ 1800676 w 3850317"/>
              <a:gd name="connsiteY15" fmla="*/ 4608346 h 5978116"/>
              <a:gd name="connsiteX16" fmla="*/ 1614721 w 3850317"/>
              <a:gd name="connsiteY16" fmla="*/ 5319612 h 5978116"/>
              <a:gd name="connsiteX17" fmla="*/ 1530921 w 3850317"/>
              <a:gd name="connsiteY17" fmla="*/ 5433540 h 5978116"/>
              <a:gd name="connsiteX18" fmla="*/ 1569705 w 3850317"/>
              <a:gd name="connsiteY18" fmla="*/ 4803650 h 5978116"/>
              <a:gd name="connsiteX19" fmla="*/ 1517416 w 3850317"/>
              <a:gd name="connsiteY19" fmla="*/ 4640204 h 5978116"/>
              <a:gd name="connsiteX20" fmla="*/ 1425997 w 3850317"/>
              <a:gd name="connsiteY20" fmla="*/ 4800187 h 5978116"/>
              <a:gd name="connsiteX21" fmla="*/ 1348083 w 3850317"/>
              <a:gd name="connsiteY21" fmla="*/ 5363245 h 5978116"/>
              <a:gd name="connsiteX22" fmla="*/ 1200566 w 3850317"/>
              <a:gd name="connsiteY22" fmla="*/ 5526691 h 5978116"/>
              <a:gd name="connsiteX23" fmla="*/ 1027770 w 3850317"/>
              <a:gd name="connsiteY23" fmla="*/ 5803718 h 5978116"/>
              <a:gd name="connsiteX24" fmla="*/ 892373 w 3850317"/>
              <a:gd name="connsiteY24" fmla="*/ 5604950 h 5978116"/>
              <a:gd name="connsiteX25" fmla="*/ 681487 w 3850317"/>
              <a:gd name="connsiteY25" fmla="*/ 5914528 h 5978116"/>
              <a:gd name="connsiteX26" fmla="*/ 414155 w 3850317"/>
              <a:gd name="connsiteY26" fmla="*/ 5817569 h 5978116"/>
              <a:gd name="connsiteX27" fmla="*/ 360135 w 3850317"/>
              <a:gd name="connsiteY27" fmla="*/ 5287062 h 5978116"/>
              <a:gd name="connsiteX28" fmla="*/ 281875 w 3850317"/>
              <a:gd name="connsiteY28" fmla="*/ 4677256 h 5978116"/>
              <a:gd name="connsiteX29" fmla="*/ 237897 w 3850317"/>
              <a:gd name="connsiteY29" fmla="*/ 4207696 h 5978116"/>
              <a:gd name="connsiteX30" fmla="*/ 145093 w 3850317"/>
              <a:gd name="connsiteY30" fmla="*/ 3878379 h 5978116"/>
              <a:gd name="connsiteX31" fmla="*/ 72373 w 3850317"/>
              <a:gd name="connsiteY31" fmla="*/ 2447189 h 5978116"/>
              <a:gd name="connsiteX32" fmla="*/ 0 w 3850317"/>
              <a:gd name="connsiteY32" fmla="*/ 0 h 5978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3850317" h="5978116">
                <a:moveTo>
                  <a:pt x="0" y="0"/>
                </a:moveTo>
                <a:lnTo>
                  <a:pt x="3850317" y="0"/>
                </a:lnTo>
                <a:lnTo>
                  <a:pt x="3840373" y="258313"/>
                </a:lnTo>
                <a:cubicBezTo>
                  <a:pt x="3816350" y="852957"/>
                  <a:pt x="3786959" y="1372106"/>
                  <a:pt x="3755448" y="1537847"/>
                </a:cubicBezTo>
                <a:cubicBezTo>
                  <a:pt x="3300085" y="3936555"/>
                  <a:pt x="3150490" y="3989537"/>
                  <a:pt x="3150490" y="3989537"/>
                </a:cubicBezTo>
                <a:cubicBezTo>
                  <a:pt x="3150490" y="3989537"/>
                  <a:pt x="3124172" y="3732940"/>
                  <a:pt x="3089544" y="3606200"/>
                </a:cubicBezTo>
                <a:cubicBezTo>
                  <a:pt x="3082618" y="3784537"/>
                  <a:pt x="2946529" y="4491302"/>
                  <a:pt x="2922635" y="4519351"/>
                </a:cubicBezTo>
                <a:cubicBezTo>
                  <a:pt x="2916749" y="4502729"/>
                  <a:pt x="2910515" y="4484030"/>
                  <a:pt x="2904628" y="4466023"/>
                </a:cubicBezTo>
                <a:cubicBezTo>
                  <a:pt x="2884890" y="4501344"/>
                  <a:pt x="2859958" y="4534241"/>
                  <a:pt x="2825329" y="4562983"/>
                </a:cubicBezTo>
                <a:cubicBezTo>
                  <a:pt x="2706208" y="4662020"/>
                  <a:pt x="2743260" y="4833430"/>
                  <a:pt x="2695127" y="4973329"/>
                </a:cubicBezTo>
                <a:cubicBezTo>
                  <a:pt x="2446495" y="4877408"/>
                  <a:pt x="2545186" y="4641589"/>
                  <a:pt x="2501208" y="4457366"/>
                </a:cubicBezTo>
                <a:cubicBezTo>
                  <a:pt x="2341225" y="4936277"/>
                  <a:pt x="2267120" y="4837932"/>
                  <a:pt x="2209291" y="5028388"/>
                </a:cubicBezTo>
                <a:cubicBezTo>
                  <a:pt x="2137610" y="5264900"/>
                  <a:pt x="2135532" y="5321344"/>
                  <a:pt x="2135532" y="5321344"/>
                </a:cubicBezTo>
                <a:cubicBezTo>
                  <a:pt x="2004983" y="5137467"/>
                  <a:pt x="2054502" y="4933506"/>
                  <a:pt x="2009139" y="4714655"/>
                </a:cubicBezTo>
                <a:cubicBezTo>
                  <a:pt x="1956503" y="4642281"/>
                  <a:pt x="1932264" y="4565753"/>
                  <a:pt x="1918759" y="4486454"/>
                </a:cubicBezTo>
                <a:cubicBezTo>
                  <a:pt x="1889671" y="4439359"/>
                  <a:pt x="1848463" y="4656479"/>
                  <a:pt x="1800676" y="4608346"/>
                </a:cubicBezTo>
                <a:cubicBezTo>
                  <a:pt x="1760507" y="4832391"/>
                  <a:pt x="1681208" y="5047087"/>
                  <a:pt x="1614721" y="5319612"/>
                </a:cubicBezTo>
                <a:cubicBezTo>
                  <a:pt x="1580786" y="5457780"/>
                  <a:pt x="1530574" y="5446352"/>
                  <a:pt x="1530921" y="5433540"/>
                </a:cubicBezTo>
                <a:cubicBezTo>
                  <a:pt x="1532998" y="5109418"/>
                  <a:pt x="1600177" y="5128464"/>
                  <a:pt x="1569705" y="4803650"/>
                </a:cubicBezTo>
                <a:cubicBezTo>
                  <a:pt x="1566242" y="4746167"/>
                  <a:pt x="1596022" y="4651631"/>
                  <a:pt x="1517416" y="4640204"/>
                </a:cubicBezTo>
                <a:cubicBezTo>
                  <a:pt x="1415608" y="4628430"/>
                  <a:pt x="1436385" y="4747898"/>
                  <a:pt x="1425997" y="4800187"/>
                </a:cubicBezTo>
                <a:cubicBezTo>
                  <a:pt x="1389291" y="5009342"/>
                  <a:pt x="1370938" y="5149241"/>
                  <a:pt x="1348083" y="5363245"/>
                </a:cubicBezTo>
                <a:cubicBezTo>
                  <a:pt x="1336655" y="5453625"/>
                  <a:pt x="1352931" y="5563743"/>
                  <a:pt x="1200566" y="5526691"/>
                </a:cubicBezTo>
                <a:cubicBezTo>
                  <a:pt x="1051664" y="5551623"/>
                  <a:pt x="1099105" y="5719570"/>
                  <a:pt x="1027770" y="5803718"/>
                </a:cubicBezTo>
                <a:cubicBezTo>
                  <a:pt x="945009" y="5758701"/>
                  <a:pt x="1003184" y="5640964"/>
                  <a:pt x="892373" y="5604950"/>
                </a:cubicBezTo>
                <a:cubicBezTo>
                  <a:pt x="925963" y="5772552"/>
                  <a:pt x="680448" y="5747619"/>
                  <a:pt x="681487" y="5914528"/>
                </a:cubicBezTo>
                <a:cubicBezTo>
                  <a:pt x="534662" y="6049233"/>
                  <a:pt x="467137" y="5947425"/>
                  <a:pt x="414155" y="5817569"/>
                </a:cubicBezTo>
                <a:cubicBezTo>
                  <a:pt x="348015" y="5648929"/>
                  <a:pt x="370177" y="5468515"/>
                  <a:pt x="360135" y="5287062"/>
                </a:cubicBezTo>
                <a:cubicBezTo>
                  <a:pt x="338319" y="5059207"/>
                  <a:pt x="278758" y="4907881"/>
                  <a:pt x="281875" y="4677256"/>
                </a:cubicBezTo>
                <a:cubicBezTo>
                  <a:pt x="237204" y="4527316"/>
                  <a:pt x="250017" y="4367332"/>
                  <a:pt x="237897" y="4207696"/>
                </a:cubicBezTo>
                <a:cubicBezTo>
                  <a:pt x="210194" y="3969452"/>
                  <a:pt x="176258" y="4119047"/>
                  <a:pt x="145093" y="3878379"/>
                </a:cubicBezTo>
                <a:cubicBezTo>
                  <a:pt x="114274" y="3641175"/>
                  <a:pt x="72720" y="2448920"/>
                  <a:pt x="72373" y="2447189"/>
                </a:cubicBezTo>
                <a:cubicBezTo>
                  <a:pt x="72720" y="2447189"/>
                  <a:pt x="12120" y="1233809"/>
                  <a:pt x="0" y="0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8540EB-26DA-44DE-A16E-D1F36812F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340" y="297608"/>
            <a:ext cx="7007290" cy="681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IAT hooking</a:t>
            </a:r>
          </a:p>
        </p:txBody>
      </p:sp>
      <p:pic>
        <p:nvPicPr>
          <p:cNvPr id="4" name="Picture 3" descr="Graphical user interface, application, table&#10;&#10;Description automatically generated">
            <a:extLst>
              <a:ext uri="{FF2B5EF4-FFF2-40B4-BE49-F238E27FC236}">
                <a16:creationId xmlns:a16="http://schemas.microsoft.com/office/drawing/2014/main" id="{388943A8-5491-A6F7-7D35-BC71638E6B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7467" y="1276350"/>
            <a:ext cx="9775265" cy="4863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0249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19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17777A-8F36-450C-9670-EB061577C4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b="1" dirty="0"/>
              <a:t>Inline hooking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5A5EAE88-7A6E-BAB1-64BD-4E69C3CA35DA}"/>
              </a:ext>
            </a:extLst>
          </p:cNvPr>
          <p:cNvSpPr txBox="1">
            <a:spLocks/>
          </p:cNvSpPr>
          <p:nvPr/>
        </p:nvSpPr>
        <p:spPr>
          <a:xfrm>
            <a:off x="5588694" y="3761210"/>
            <a:ext cx="4008384" cy="282721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  <a:ea typeface="+mn-ea"/>
                <a:cs typeface="+mn-cs"/>
              </a:rPr>
              <a:t>Normal </a:t>
            </a:r>
            <a:r>
              <a:rPr lang="en-US" sz="2000" dirty="0" err="1">
                <a:latin typeface="+mn-lt"/>
                <a:ea typeface="+mn-ea"/>
                <a:cs typeface="+mn-cs"/>
              </a:rPr>
              <a:t>NtOpenProcess</a:t>
            </a:r>
            <a:endParaRPr lang="en-US" sz="2000" dirty="0">
              <a:latin typeface="+mn-lt"/>
              <a:ea typeface="+mn-ea"/>
              <a:cs typeface="+mn-cs"/>
            </a:endParaRPr>
          </a:p>
        </p:txBody>
      </p:sp>
      <p:grpSp>
        <p:nvGrpSpPr>
          <p:cNvPr id="31" name="Group 21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32" name="Rectangle 22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Isosceles Triangle 23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7" name="Picture 6" descr="A picture containing text">
            <a:extLst>
              <a:ext uri="{FF2B5EF4-FFF2-40B4-BE49-F238E27FC236}">
                <a16:creationId xmlns:a16="http://schemas.microsoft.com/office/drawing/2014/main" id="{AEEC6410-A99C-3139-9A84-4B3D3939DD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7731" y="2278472"/>
            <a:ext cx="7350800" cy="1323144"/>
          </a:xfrm>
          <a:prstGeom prst="rect">
            <a:avLst/>
          </a:prstGeom>
        </p:spPr>
      </p:pic>
      <p:grpSp>
        <p:nvGrpSpPr>
          <p:cNvPr id="34" name="Group 25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35" name="Isosceles Triangle 26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27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Content Placeholder 4" descr="A picture containing graphical user interface">
            <a:extLst>
              <a:ext uri="{FF2B5EF4-FFF2-40B4-BE49-F238E27FC236}">
                <a16:creationId xmlns:a16="http://schemas.microsoft.com/office/drawing/2014/main" id="{459E8DC8-AC68-E112-27BA-6409C21F3F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8953" y="4389033"/>
            <a:ext cx="7208450" cy="1153351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85EAC8B1-6768-86B6-CD2D-316D47CF66E0}"/>
              </a:ext>
            </a:extLst>
          </p:cNvPr>
          <p:cNvSpPr txBox="1">
            <a:spLocks/>
          </p:cNvSpPr>
          <p:nvPr/>
        </p:nvSpPr>
        <p:spPr>
          <a:xfrm>
            <a:off x="5588694" y="5895005"/>
            <a:ext cx="4008384" cy="282721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  <a:ea typeface="+mn-ea"/>
                <a:cs typeface="+mn-cs"/>
              </a:rPr>
              <a:t>hooked </a:t>
            </a:r>
            <a:r>
              <a:rPr lang="en-US" sz="2000" dirty="0" err="1">
                <a:latin typeface="+mn-lt"/>
                <a:ea typeface="+mn-ea"/>
                <a:cs typeface="+mn-cs"/>
              </a:rPr>
              <a:t>NtOpenProcess</a:t>
            </a:r>
            <a:endParaRPr lang="en-US" sz="2000" dirty="0"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570825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1154</TotalTime>
  <Words>286</Words>
  <Application>Microsoft Office PowerPoint</Application>
  <PresentationFormat>Widescreen</PresentationFormat>
  <Paragraphs>63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 Theme</vt:lpstr>
      <vt:lpstr>Some EDR Ramblings and How to write a Loader</vt:lpstr>
      <vt:lpstr>AV vs EDR</vt:lpstr>
      <vt:lpstr>AV</vt:lpstr>
      <vt:lpstr>EDR – Endpoint Detection &amp; Response</vt:lpstr>
      <vt:lpstr>Win32 API, NT Calls</vt:lpstr>
      <vt:lpstr>PowerPoint Presentation</vt:lpstr>
      <vt:lpstr>Some EDR Telemetries</vt:lpstr>
      <vt:lpstr>IAT hooking</vt:lpstr>
      <vt:lpstr>Inline hooking</vt:lpstr>
      <vt:lpstr>EDR – Other Telemetry </vt:lpstr>
      <vt:lpstr>How to write a loader 101</vt:lpstr>
      <vt:lpstr>Factors to consider when writing a loader</vt:lpstr>
      <vt:lpstr>Loader code</vt:lpstr>
      <vt:lpstr>Loader demo - regular</vt:lpstr>
      <vt:lpstr>Loader demo vs against MDE</vt:lpstr>
      <vt:lpstr>Resources </vt:lpstr>
      <vt:lpstr>Questions 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Some EDR Ramblings and How to write a Loader</dc:title>
  <dc:creator>José, Arun</dc:creator>
  <cp:lastModifiedBy>José, Arun</cp:lastModifiedBy>
  <cp:revision>29</cp:revision>
  <dcterms:created xsi:type="dcterms:W3CDTF">2022-11-24T11:09:52Z</dcterms:created>
  <dcterms:modified xsi:type="dcterms:W3CDTF">2023-07-26T07:35:32Z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ea60d57e-af5b-4752-ac57-3e4f28ca11dc_Enabled">
    <vt:lpwstr>true</vt:lpwstr>
  </property>
  <property fmtid="{D5CDD505-2E9C-101B-9397-08002B2CF9AE}" pid="3" name="MSIP_Label_ea60d57e-af5b-4752-ac57-3e4f28ca11dc_SetDate">
    <vt:lpwstr>2022-11-24T11:09:52Z</vt:lpwstr>
  </property>
  <property fmtid="{D5CDD505-2E9C-101B-9397-08002B2CF9AE}" pid="4" name="MSIP_Label_ea60d57e-af5b-4752-ac57-3e4f28ca11dc_Method">
    <vt:lpwstr>Standard</vt:lpwstr>
  </property>
  <property fmtid="{D5CDD505-2E9C-101B-9397-08002B2CF9AE}" pid="5" name="MSIP_Label_ea60d57e-af5b-4752-ac57-3e4f28ca11dc_Name">
    <vt:lpwstr>ea60d57e-af5b-4752-ac57-3e4f28ca11dc</vt:lpwstr>
  </property>
  <property fmtid="{D5CDD505-2E9C-101B-9397-08002B2CF9AE}" pid="6" name="MSIP_Label_ea60d57e-af5b-4752-ac57-3e4f28ca11dc_SiteId">
    <vt:lpwstr>36da45f1-dd2c-4d1f-af13-5abe46b99921</vt:lpwstr>
  </property>
  <property fmtid="{D5CDD505-2E9C-101B-9397-08002B2CF9AE}" pid="7" name="MSIP_Label_ea60d57e-af5b-4752-ac57-3e4f28ca11dc_ActionId">
    <vt:lpwstr>ef1d8b2a-ed98-4591-954e-e364316a7879</vt:lpwstr>
  </property>
  <property fmtid="{D5CDD505-2E9C-101B-9397-08002B2CF9AE}" pid="8" name="MSIP_Label_ea60d57e-af5b-4752-ac57-3e4f28ca11dc_ContentBits">
    <vt:lpwstr>0</vt:lpwstr>
  </property>
  <property fmtid="{D5CDD505-2E9C-101B-9397-08002B2CF9AE}" pid="9" name="MSIP_Label_defa4170-0d19-0005-0004-bc88714345d2_Enabled">
    <vt:lpwstr>true</vt:lpwstr>
  </property>
  <property fmtid="{D5CDD505-2E9C-101B-9397-08002B2CF9AE}" pid="10" name="MSIP_Label_defa4170-0d19-0005-0004-bc88714345d2_SetDate">
    <vt:lpwstr>2022-12-13T22:03:04Z</vt:lpwstr>
  </property>
  <property fmtid="{D5CDD505-2E9C-101B-9397-08002B2CF9AE}" pid="11" name="MSIP_Label_defa4170-0d19-0005-0004-bc88714345d2_Method">
    <vt:lpwstr>Standard</vt:lpwstr>
  </property>
  <property fmtid="{D5CDD505-2E9C-101B-9397-08002B2CF9AE}" pid="12" name="MSIP_Label_defa4170-0d19-0005-0004-bc88714345d2_Name">
    <vt:lpwstr>defa4170-0d19-0005-0004-bc88714345d2</vt:lpwstr>
  </property>
  <property fmtid="{D5CDD505-2E9C-101B-9397-08002B2CF9AE}" pid="13" name="MSIP_Label_defa4170-0d19-0005-0004-bc88714345d2_SiteId">
    <vt:lpwstr>1c99157b-6562-4798-ac18-32e1625018c6</vt:lpwstr>
  </property>
  <property fmtid="{D5CDD505-2E9C-101B-9397-08002B2CF9AE}" pid="14" name="MSIP_Label_defa4170-0d19-0005-0004-bc88714345d2_ActionId">
    <vt:lpwstr>19d4e32e-7901-452e-b074-161b895b04b6</vt:lpwstr>
  </property>
  <property fmtid="{D5CDD505-2E9C-101B-9397-08002B2CF9AE}" pid="15" name="MSIP_Label_defa4170-0d19-0005-0004-bc88714345d2_ContentBits">
    <vt:lpwstr>0</vt:lpwstr>
  </property>
</Properties>
</file>